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340" r:id="rId3"/>
    <p:sldId id="342" r:id="rId4"/>
    <p:sldId id="321" r:id="rId5"/>
    <p:sldId id="322" r:id="rId6"/>
    <p:sldId id="326" r:id="rId7"/>
    <p:sldId id="341" r:id="rId8"/>
    <p:sldId id="324" r:id="rId9"/>
    <p:sldId id="323" r:id="rId10"/>
    <p:sldId id="330" r:id="rId11"/>
    <p:sldId id="337" r:id="rId12"/>
    <p:sldId id="331" r:id="rId13"/>
    <p:sldId id="332" r:id="rId14"/>
    <p:sldId id="333" r:id="rId15"/>
    <p:sldId id="334" r:id="rId16"/>
    <p:sldId id="339" r:id="rId17"/>
    <p:sldId id="335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Mårdh" initials="LM" lastIdx="2" clrIdx="0">
    <p:extLst>
      <p:ext uri="{19B8F6BF-5375-455C-9EA6-DF929625EA0E}">
        <p15:presenceInfo xmlns:p15="http://schemas.microsoft.com/office/powerpoint/2012/main" userId="S-1-5-21-3728200558-1477325690-1523740173-148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D57"/>
    <a:srgbClr val="C2F1F0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A4435-D140-45C3-87C5-C0143BAE87F3}" v="503" dt="2021-12-08T07:03:47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898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årdh, Lena" userId="f4b10b11-48c7-4b18-a6ec-120f5197df04" providerId="ADAL" clId="{3376B57D-03EB-4FD8-AFAE-468ACEF6EEC9}"/>
    <pc:docChg chg="undo custSel modSld">
      <pc:chgData name="Mårdh, Lena" userId="f4b10b11-48c7-4b18-a6ec-120f5197df04" providerId="ADAL" clId="{3376B57D-03EB-4FD8-AFAE-468ACEF6EEC9}" dt="2021-03-18T06:41:57.063" v="231" actId="20577"/>
      <pc:docMkLst>
        <pc:docMk/>
      </pc:docMkLst>
      <pc:sldChg chg="modSp">
        <pc:chgData name="Mårdh, Lena" userId="f4b10b11-48c7-4b18-a6ec-120f5197df04" providerId="ADAL" clId="{3376B57D-03EB-4FD8-AFAE-468ACEF6EEC9}" dt="2021-02-18T13:44:56.685" v="116" actId="15"/>
        <pc:sldMkLst>
          <pc:docMk/>
          <pc:sldMk cId="3241346275" sldId="287"/>
        </pc:sldMkLst>
        <pc:spChg chg="mod">
          <ac:chgData name="Mårdh, Lena" userId="f4b10b11-48c7-4b18-a6ec-120f5197df04" providerId="ADAL" clId="{3376B57D-03EB-4FD8-AFAE-468ACEF6EEC9}" dt="2021-02-18T13:44:56.685" v="116" actId="15"/>
          <ac:spMkLst>
            <pc:docMk/>
            <pc:sldMk cId="3241346275" sldId="287"/>
            <ac:spMk id="3" creationId="{00000000-0000-0000-0000-000000000000}"/>
          </ac:spMkLst>
        </pc:spChg>
      </pc:sldChg>
      <pc:sldChg chg="modSp modNotesTx">
        <pc:chgData name="Mårdh, Lena" userId="f4b10b11-48c7-4b18-a6ec-120f5197df04" providerId="ADAL" clId="{3376B57D-03EB-4FD8-AFAE-468ACEF6EEC9}" dt="2021-03-18T06:41:57.063" v="231" actId="20577"/>
        <pc:sldMkLst>
          <pc:docMk/>
          <pc:sldMk cId="1053996549" sldId="290"/>
        </pc:sldMkLst>
        <pc:spChg chg="mod">
          <ac:chgData name="Mårdh, Lena" userId="f4b10b11-48c7-4b18-a6ec-120f5197df04" providerId="ADAL" clId="{3376B57D-03EB-4FD8-AFAE-468ACEF6EEC9}" dt="2021-03-18T06:38:13.653" v="156" actId="6549"/>
          <ac:spMkLst>
            <pc:docMk/>
            <pc:sldMk cId="1053996549" sldId="290"/>
            <ac:spMk id="3" creationId="{00000000-0000-0000-0000-000000000000}"/>
          </ac:spMkLst>
        </pc:spChg>
      </pc:sldChg>
    </pc:docChg>
  </pc:docChgLst>
  <pc:docChgLst>
    <pc:chgData name="Mårdh, Lena" userId="f4b10b11-48c7-4b18-a6ec-120f5197df04" providerId="ADAL" clId="{6C7246FA-853C-4559-9CB6-3A561C297831}"/>
    <pc:docChg chg="custSel addSld modSld">
      <pc:chgData name="Mårdh, Lena" userId="f4b10b11-48c7-4b18-a6ec-120f5197df04" providerId="ADAL" clId="{6C7246FA-853C-4559-9CB6-3A561C297831}" dt="2021-09-08T13:59:52.610" v="193"/>
      <pc:docMkLst>
        <pc:docMk/>
      </pc:docMkLst>
      <pc:sldChg chg="modSp add modAnim">
        <pc:chgData name="Mårdh, Lena" userId="f4b10b11-48c7-4b18-a6ec-120f5197df04" providerId="ADAL" clId="{6C7246FA-853C-4559-9CB6-3A561C297831}" dt="2021-09-08T13:59:52.610" v="193"/>
        <pc:sldMkLst>
          <pc:docMk/>
          <pc:sldMk cId="2972976889" sldId="319"/>
        </pc:sldMkLst>
        <pc:spChg chg="mod">
          <ac:chgData name="Mårdh, Lena" userId="f4b10b11-48c7-4b18-a6ec-120f5197df04" providerId="ADAL" clId="{6C7246FA-853C-4559-9CB6-3A561C297831}" dt="2021-09-08T13:58:41.940" v="22" actId="20577"/>
          <ac:spMkLst>
            <pc:docMk/>
            <pc:sldMk cId="2972976889" sldId="319"/>
            <ac:spMk id="2" creationId="{39EF5DE2-254F-4BF1-ACCC-D3458CE6192E}"/>
          </ac:spMkLst>
        </pc:spChg>
        <pc:spChg chg="mod">
          <ac:chgData name="Mårdh, Lena" userId="f4b10b11-48c7-4b18-a6ec-120f5197df04" providerId="ADAL" clId="{6C7246FA-853C-4559-9CB6-3A561C297831}" dt="2021-09-08T13:59:40.035" v="191" actId="20577"/>
          <ac:spMkLst>
            <pc:docMk/>
            <pc:sldMk cId="2972976889" sldId="319"/>
            <ac:spMk id="3" creationId="{DFA4F085-FFB2-4891-8423-AB3A990997F6}"/>
          </ac:spMkLst>
        </pc:spChg>
      </pc:sldChg>
    </pc:docChg>
  </pc:docChgLst>
  <pc:docChgLst>
    <pc:chgData name="Mårdh, Lena" userId="f4b10b11-48c7-4b18-a6ec-120f5197df04" providerId="ADAL" clId="{5D4549F1-A217-41AD-BD5E-82B7D864C407}"/>
    <pc:docChg chg="undo custSel mod addSld delSld modSld sldOrd">
      <pc:chgData name="Mårdh, Lena" userId="f4b10b11-48c7-4b18-a6ec-120f5197df04" providerId="ADAL" clId="{5D4549F1-A217-41AD-BD5E-82B7D864C407}" dt="2021-07-29T14:17:47.557" v="14771"/>
      <pc:docMkLst>
        <pc:docMk/>
      </pc:docMkLst>
      <pc:sldChg chg="modSp">
        <pc:chgData name="Mårdh, Lena" userId="f4b10b11-48c7-4b18-a6ec-120f5197df04" providerId="ADAL" clId="{5D4549F1-A217-41AD-BD5E-82B7D864C407}" dt="2021-07-29T11:53:45.626" v="11044" actId="6549"/>
        <pc:sldMkLst>
          <pc:docMk/>
          <pc:sldMk cId="2439996948" sldId="260"/>
        </pc:sldMkLst>
        <pc:spChg chg="mod">
          <ac:chgData name="Mårdh, Lena" userId="f4b10b11-48c7-4b18-a6ec-120f5197df04" providerId="ADAL" clId="{5D4549F1-A217-41AD-BD5E-82B7D864C407}" dt="2021-07-29T11:53:45.626" v="11044" actId="6549"/>
          <ac:spMkLst>
            <pc:docMk/>
            <pc:sldMk cId="2439996948" sldId="260"/>
            <ac:spMk id="3" creationId="{00000000-0000-0000-0000-000000000000}"/>
          </ac:spMkLst>
        </pc:spChg>
      </pc:sldChg>
      <pc:sldChg chg="modSp">
        <pc:chgData name="Mårdh, Lena" userId="f4b10b11-48c7-4b18-a6ec-120f5197df04" providerId="ADAL" clId="{5D4549F1-A217-41AD-BD5E-82B7D864C407}" dt="2021-07-27T13:02:20.986" v="0" actId="1076"/>
        <pc:sldMkLst>
          <pc:docMk/>
          <pc:sldMk cId="857761112" sldId="263"/>
        </pc:sldMkLst>
        <pc:picChg chg="mod">
          <ac:chgData name="Mårdh, Lena" userId="f4b10b11-48c7-4b18-a6ec-120f5197df04" providerId="ADAL" clId="{5D4549F1-A217-41AD-BD5E-82B7D864C407}" dt="2021-07-27T13:02:20.986" v="0" actId="1076"/>
          <ac:picMkLst>
            <pc:docMk/>
            <pc:sldMk cId="857761112" sldId="263"/>
            <ac:picMk id="8" creationId="{00000000-0000-0000-0000-000000000000}"/>
          </ac:picMkLst>
        </pc:picChg>
      </pc:sldChg>
      <pc:sldChg chg="ord">
        <pc:chgData name="Mårdh, Lena" userId="f4b10b11-48c7-4b18-a6ec-120f5197df04" providerId="ADAL" clId="{5D4549F1-A217-41AD-BD5E-82B7D864C407}" dt="2021-07-27T13:05:03.203" v="64"/>
        <pc:sldMkLst>
          <pc:docMk/>
          <pc:sldMk cId="1802980051" sldId="264"/>
        </pc:sldMkLst>
      </pc:sldChg>
      <pc:sldChg chg="modSp add">
        <pc:chgData name="Mårdh, Lena" userId="f4b10b11-48c7-4b18-a6ec-120f5197df04" providerId="ADAL" clId="{5D4549F1-A217-41AD-BD5E-82B7D864C407}" dt="2021-07-27T13:12:53.222" v="508" actId="20577"/>
        <pc:sldMkLst>
          <pc:docMk/>
          <pc:sldMk cId="2114198607" sldId="265"/>
        </pc:sldMkLst>
        <pc:spChg chg="mod">
          <ac:chgData name="Mårdh, Lena" userId="f4b10b11-48c7-4b18-a6ec-120f5197df04" providerId="ADAL" clId="{5D4549F1-A217-41AD-BD5E-82B7D864C407}" dt="2021-07-27T13:12:53.222" v="508" actId="20577"/>
          <ac:spMkLst>
            <pc:docMk/>
            <pc:sldMk cId="2114198607" sldId="265"/>
            <ac:spMk id="2" creationId="{74F6F556-AC38-40F7-8D1E-C5679143AC26}"/>
          </ac:spMkLst>
        </pc:spChg>
      </pc:sldChg>
      <pc:sldChg chg="addSp delSp modSp add modAnim">
        <pc:chgData name="Mårdh, Lena" userId="f4b10b11-48c7-4b18-a6ec-120f5197df04" providerId="ADAL" clId="{5D4549F1-A217-41AD-BD5E-82B7D864C407}" dt="2021-07-29T11:20:20.120" v="10089" actId="1076"/>
        <pc:sldMkLst>
          <pc:docMk/>
          <pc:sldMk cId="2889549002" sldId="266"/>
        </pc:sldMkLst>
        <pc:spChg chg="mod">
          <ac:chgData name="Mårdh, Lena" userId="f4b10b11-48c7-4b18-a6ec-120f5197df04" providerId="ADAL" clId="{5D4549F1-A217-41AD-BD5E-82B7D864C407}" dt="2021-07-29T11:18:14.680" v="10045" actId="20577"/>
          <ac:spMkLst>
            <pc:docMk/>
            <pc:sldMk cId="2889549002" sldId="266"/>
            <ac:spMk id="2" creationId="{9D6B9A8E-38EE-4C0A-86EC-262F38726E2C}"/>
          </ac:spMkLst>
        </pc:spChg>
        <pc:spChg chg="del">
          <ac:chgData name="Mårdh, Lena" userId="f4b10b11-48c7-4b18-a6ec-120f5197df04" providerId="ADAL" clId="{5D4549F1-A217-41AD-BD5E-82B7D864C407}" dt="2021-07-29T11:18:40.088" v="10046"/>
          <ac:spMkLst>
            <pc:docMk/>
            <pc:sldMk cId="2889549002" sldId="266"/>
            <ac:spMk id="3" creationId="{97359247-4361-48CD-B3F2-85BCC3214D93}"/>
          </ac:spMkLst>
        </pc:spChg>
        <pc:picChg chg="add mod">
          <ac:chgData name="Mårdh, Lena" userId="f4b10b11-48c7-4b18-a6ec-120f5197df04" providerId="ADAL" clId="{5D4549F1-A217-41AD-BD5E-82B7D864C407}" dt="2021-07-29T11:20:20.120" v="10089" actId="1076"/>
          <ac:picMkLst>
            <pc:docMk/>
            <pc:sldMk cId="2889549002" sldId="266"/>
            <ac:picMk id="7" creationId="{707044D8-DB4F-4108-BCA6-5758DF74D4F1}"/>
          </ac:picMkLst>
        </pc:picChg>
        <pc:picChg chg="add mod">
          <ac:chgData name="Mårdh, Lena" userId="f4b10b11-48c7-4b18-a6ec-120f5197df04" providerId="ADAL" clId="{5D4549F1-A217-41AD-BD5E-82B7D864C407}" dt="2021-07-29T11:20:02.126" v="10087" actId="14861"/>
          <ac:picMkLst>
            <pc:docMk/>
            <pc:sldMk cId="2889549002" sldId="266"/>
            <ac:picMk id="8" creationId="{6F6DCCF4-1F88-4EBD-AA43-FC66211BC6EB}"/>
          </ac:picMkLst>
        </pc:picChg>
      </pc:sldChg>
      <pc:sldChg chg="modSp add">
        <pc:chgData name="Mårdh, Lena" userId="f4b10b11-48c7-4b18-a6ec-120f5197df04" providerId="ADAL" clId="{5D4549F1-A217-41AD-BD5E-82B7D864C407}" dt="2021-07-27T13:05:35.652" v="127" actId="14100"/>
        <pc:sldMkLst>
          <pc:docMk/>
          <pc:sldMk cId="3041816676" sldId="267"/>
        </pc:sldMkLst>
        <pc:spChg chg="mod">
          <ac:chgData name="Mårdh, Lena" userId="f4b10b11-48c7-4b18-a6ec-120f5197df04" providerId="ADAL" clId="{5D4549F1-A217-41AD-BD5E-82B7D864C407}" dt="2021-07-27T13:05:35.652" v="127" actId="14100"/>
          <ac:spMkLst>
            <pc:docMk/>
            <pc:sldMk cId="3041816676" sldId="267"/>
            <ac:spMk id="2" creationId="{3165F2C3-D4EE-4FB8-ABA4-EC3584BEF475}"/>
          </ac:spMkLst>
        </pc:spChg>
      </pc:sldChg>
      <pc:sldChg chg="modSp add">
        <pc:chgData name="Mårdh, Lena" userId="f4b10b11-48c7-4b18-a6ec-120f5197df04" providerId="ADAL" clId="{5D4549F1-A217-41AD-BD5E-82B7D864C407}" dt="2021-07-27T13:06:06.384" v="170" actId="14100"/>
        <pc:sldMkLst>
          <pc:docMk/>
          <pc:sldMk cId="462359942" sldId="268"/>
        </pc:sldMkLst>
        <pc:spChg chg="mod">
          <ac:chgData name="Mårdh, Lena" userId="f4b10b11-48c7-4b18-a6ec-120f5197df04" providerId="ADAL" clId="{5D4549F1-A217-41AD-BD5E-82B7D864C407}" dt="2021-07-27T13:06:06.384" v="170" actId="14100"/>
          <ac:spMkLst>
            <pc:docMk/>
            <pc:sldMk cId="462359942" sldId="268"/>
            <ac:spMk id="2" creationId="{E432A3BA-0B44-4072-AF57-4A07A5BA3103}"/>
          </ac:spMkLst>
        </pc:spChg>
      </pc:sldChg>
      <pc:sldChg chg="addSp delSp modSp add mod modClrScheme chgLayout modNotesTx">
        <pc:chgData name="Mårdh, Lena" userId="f4b10b11-48c7-4b18-a6ec-120f5197df04" providerId="ADAL" clId="{5D4549F1-A217-41AD-BD5E-82B7D864C407}" dt="2021-07-29T12:20:30.614" v="11493" actId="20577"/>
        <pc:sldMkLst>
          <pc:docMk/>
          <pc:sldMk cId="3967799607" sldId="269"/>
        </pc:sldMkLst>
        <pc:spChg chg="mod">
          <ac:chgData name="Mårdh, Lena" userId="f4b10b11-48c7-4b18-a6ec-120f5197df04" providerId="ADAL" clId="{5D4549F1-A217-41AD-BD5E-82B7D864C407}" dt="2021-07-29T10:39:07.706" v="5899" actId="26606"/>
          <ac:spMkLst>
            <pc:docMk/>
            <pc:sldMk cId="3967799607" sldId="269"/>
            <ac:spMk id="2" creationId="{7BEF8727-EB65-446C-BA46-C7E0836FA89B}"/>
          </ac:spMkLst>
        </pc:spChg>
        <pc:spChg chg="del">
          <ac:chgData name="Mårdh, Lena" userId="f4b10b11-48c7-4b18-a6ec-120f5197df04" providerId="ADAL" clId="{5D4549F1-A217-41AD-BD5E-82B7D864C407}" dt="2021-07-29T10:38:15.428" v="5867"/>
          <ac:spMkLst>
            <pc:docMk/>
            <pc:sldMk cId="3967799607" sldId="269"/>
            <ac:spMk id="3" creationId="{DAEDBA47-0F0C-4BA4-85B1-DC01AF98537B}"/>
          </ac:spMkLst>
        </pc:spChg>
        <pc:spChg chg="mod">
          <ac:chgData name="Mårdh, Lena" userId="f4b10b11-48c7-4b18-a6ec-120f5197df04" providerId="ADAL" clId="{5D4549F1-A217-41AD-BD5E-82B7D864C407}" dt="2021-07-29T10:39:07.706" v="5899" actId="26606"/>
          <ac:spMkLst>
            <pc:docMk/>
            <pc:sldMk cId="3967799607" sldId="269"/>
            <ac:spMk id="4" creationId="{31B650E7-1C89-40C8-B58E-8D7BC77C5AF3}"/>
          </ac:spMkLst>
        </pc:spChg>
        <pc:spChg chg="mod">
          <ac:chgData name="Mårdh, Lena" userId="f4b10b11-48c7-4b18-a6ec-120f5197df04" providerId="ADAL" clId="{5D4549F1-A217-41AD-BD5E-82B7D864C407}" dt="2021-07-29T10:39:07.706" v="5899" actId="26606"/>
          <ac:spMkLst>
            <pc:docMk/>
            <pc:sldMk cId="3967799607" sldId="269"/>
            <ac:spMk id="5" creationId="{8722A640-422F-4098-8505-FE6B1BB1E66A}"/>
          </ac:spMkLst>
        </pc:spChg>
        <pc:spChg chg="mod">
          <ac:chgData name="Mårdh, Lena" userId="f4b10b11-48c7-4b18-a6ec-120f5197df04" providerId="ADAL" clId="{5D4549F1-A217-41AD-BD5E-82B7D864C407}" dt="2021-07-29T10:39:07.706" v="5899" actId="26606"/>
          <ac:spMkLst>
            <pc:docMk/>
            <pc:sldMk cId="3967799607" sldId="269"/>
            <ac:spMk id="6" creationId="{FBE3B9A3-8018-4961-91D3-A69977D0866A}"/>
          </ac:spMkLst>
        </pc:spChg>
        <pc:spChg chg="add del mod">
          <ac:chgData name="Mårdh, Lena" userId="f4b10b11-48c7-4b18-a6ec-120f5197df04" providerId="ADAL" clId="{5D4549F1-A217-41AD-BD5E-82B7D864C407}" dt="2021-07-29T10:39:07.706" v="5899" actId="26606"/>
          <ac:spMkLst>
            <pc:docMk/>
            <pc:sldMk cId="3967799607" sldId="269"/>
            <ac:spMk id="12" creationId="{B92ED1A8-E255-4A9C-BDA9-86D641A22A51}"/>
          </ac:spMkLst>
        </pc:spChg>
        <pc:picChg chg="add mod">
          <ac:chgData name="Mårdh, Lena" userId="f4b10b11-48c7-4b18-a6ec-120f5197df04" providerId="ADAL" clId="{5D4549F1-A217-41AD-BD5E-82B7D864C407}" dt="2021-07-29T10:39:07.706" v="5899" actId="26606"/>
          <ac:picMkLst>
            <pc:docMk/>
            <pc:sldMk cId="3967799607" sldId="269"/>
            <ac:picMk id="7" creationId="{4FBB9825-AB3F-4D7E-8B02-C1EA87B094DE}"/>
          </ac:picMkLst>
        </pc:picChg>
      </pc:sldChg>
      <pc:sldChg chg="modSp add modAnim">
        <pc:chgData name="Mårdh, Lena" userId="f4b10b11-48c7-4b18-a6ec-120f5197df04" providerId="ADAL" clId="{5D4549F1-A217-41AD-BD5E-82B7D864C407}" dt="2021-07-29T11:49:09.491" v="11021"/>
        <pc:sldMkLst>
          <pc:docMk/>
          <pc:sldMk cId="3324248560" sldId="270"/>
        </pc:sldMkLst>
        <pc:spChg chg="mod">
          <ac:chgData name="Mårdh, Lena" userId="f4b10b11-48c7-4b18-a6ec-120f5197df04" providerId="ADAL" clId="{5D4549F1-A217-41AD-BD5E-82B7D864C407}" dt="2021-07-27T13:19:02.337" v="824" actId="6549"/>
          <ac:spMkLst>
            <pc:docMk/>
            <pc:sldMk cId="3324248560" sldId="270"/>
            <ac:spMk id="2" creationId="{146C8490-84B0-4159-A35D-ACF4A2A8AA62}"/>
          </ac:spMkLst>
        </pc:spChg>
        <pc:spChg chg="mod">
          <ac:chgData name="Mårdh, Lena" userId="f4b10b11-48c7-4b18-a6ec-120f5197df04" providerId="ADAL" clId="{5D4549F1-A217-41AD-BD5E-82B7D864C407}" dt="2021-07-27T13:22:21.390" v="1223" actId="313"/>
          <ac:spMkLst>
            <pc:docMk/>
            <pc:sldMk cId="3324248560" sldId="270"/>
            <ac:spMk id="3" creationId="{22456AD6-0F3E-4147-A436-844C6549D4F9}"/>
          </ac:spMkLst>
        </pc:spChg>
      </pc:sldChg>
      <pc:sldChg chg="modSp add">
        <pc:chgData name="Mårdh, Lena" userId="f4b10b11-48c7-4b18-a6ec-120f5197df04" providerId="ADAL" clId="{5D4549F1-A217-41AD-BD5E-82B7D864C407}" dt="2021-07-27T13:06:32.529" v="218" actId="14100"/>
        <pc:sldMkLst>
          <pc:docMk/>
          <pc:sldMk cId="3281107737" sldId="271"/>
        </pc:sldMkLst>
        <pc:spChg chg="mod">
          <ac:chgData name="Mårdh, Lena" userId="f4b10b11-48c7-4b18-a6ec-120f5197df04" providerId="ADAL" clId="{5D4549F1-A217-41AD-BD5E-82B7D864C407}" dt="2021-07-27T13:06:32.529" v="218" actId="14100"/>
          <ac:spMkLst>
            <pc:docMk/>
            <pc:sldMk cId="3281107737" sldId="271"/>
            <ac:spMk id="2" creationId="{23ECA2A1-F5BA-40F6-98F8-7E4A6F8E44B9}"/>
          </ac:spMkLst>
        </pc:spChg>
      </pc:sldChg>
      <pc:sldChg chg="addSp delSp modSp add">
        <pc:chgData name="Mårdh, Lena" userId="f4b10b11-48c7-4b18-a6ec-120f5197df04" providerId="ADAL" clId="{5D4549F1-A217-41AD-BD5E-82B7D864C407}" dt="2021-07-27T13:07:10.770" v="269" actId="14100"/>
        <pc:sldMkLst>
          <pc:docMk/>
          <pc:sldMk cId="2828411100" sldId="272"/>
        </pc:sldMkLst>
        <pc:spChg chg="mod">
          <ac:chgData name="Mårdh, Lena" userId="f4b10b11-48c7-4b18-a6ec-120f5197df04" providerId="ADAL" clId="{5D4549F1-A217-41AD-BD5E-82B7D864C407}" dt="2021-07-27T13:07:10.770" v="269" actId="14100"/>
          <ac:spMkLst>
            <pc:docMk/>
            <pc:sldMk cId="2828411100" sldId="272"/>
            <ac:spMk id="2" creationId="{BC677E2F-9391-4F90-B097-64ACA1FCA760}"/>
          </ac:spMkLst>
        </pc:spChg>
        <pc:spChg chg="del">
          <ac:chgData name="Mårdh, Lena" userId="f4b10b11-48c7-4b18-a6ec-120f5197df04" providerId="ADAL" clId="{5D4549F1-A217-41AD-BD5E-82B7D864C407}" dt="2021-07-27T13:07:06.984" v="268"/>
          <ac:spMkLst>
            <pc:docMk/>
            <pc:sldMk cId="2828411100" sldId="272"/>
            <ac:spMk id="3" creationId="{45913621-9C44-4A42-ABAF-6FCEBD0A2D9C}"/>
          </ac:spMkLst>
        </pc:spChg>
        <pc:spChg chg="add mod">
          <ac:chgData name="Mårdh, Lena" userId="f4b10b11-48c7-4b18-a6ec-120f5197df04" providerId="ADAL" clId="{5D4549F1-A217-41AD-BD5E-82B7D864C407}" dt="2021-07-27T13:07:06.984" v="268"/>
          <ac:spMkLst>
            <pc:docMk/>
            <pc:sldMk cId="2828411100" sldId="272"/>
            <ac:spMk id="7" creationId="{F07E92AB-C71A-43B3-A319-5147529E0880}"/>
          </ac:spMkLst>
        </pc:spChg>
      </pc:sldChg>
      <pc:sldChg chg="modSp add modAnim modNotesTx">
        <pc:chgData name="Mårdh, Lena" userId="f4b10b11-48c7-4b18-a6ec-120f5197df04" providerId="ADAL" clId="{5D4549F1-A217-41AD-BD5E-82B7D864C407}" dt="2021-07-29T12:41:43.684" v="12146" actId="15"/>
        <pc:sldMkLst>
          <pc:docMk/>
          <pc:sldMk cId="516788377" sldId="273"/>
        </pc:sldMkLst>
        <pc:spChg chg="mod">
          <ac:chgData name="Mårdh, Lena" userId="f4b10b11-48c7-4b18-a6ec-120f5197df04" providerId="ADAL" clId="{5D4549F1-A217-41AD-BD5E-82B7D864C407}" dt="2021-07-27T13:55:25.324" v="3808" actId="20577"/>
          <ac:spMkLst>
            <pc:docMk/>
            <pc:sldMk cId="516788377" sldId="273"/>
            <ac:spMk id="2" creationId="{718AD0F9-C720-42E4-B8D6-445B9AA3879D}"/>
          </ac:spMkLst>
        </pc:spChg>
        <pc:spChg chg="mod">
          <ac:chgData name="Mårdh, Lena" userId="f4b10b11-48c7-4b18-a6ec-120f5197df04" providerId="ADAL" clId="{5D4549F1-A217-41AD-BD5E-82B7D864C407}" dt="2021-07-29T12:41:43.684" v="12146" actId="15"/>
          <ac:spMkLst>
            <pc:docMk/>
            <pc:sldMk cId="516788377" sldId="273"/>
            <ac:spMk id="3" creationId="{342DAC75-3D0D-4C95-8494-EA3DB2854681}"/>
          </ac:spMkLst>
        </pc:spChg>
      </pc:sldChg>
      <pc:sldChg chg="modSp add">
        <pc:chgData name="Mårdh, Lena" userId="f4b10b11-48c7-4b18-a6ec-120f5197df04" providerId="ADAL" clId="{5D4549F1-A217-41AD-BD5E-82B7D864C407}" dt="2021-07-29T12:49:37.689" v="12724" actId="20577"/>
        <pc:sldMkLst>
          <pc:docMk/>
          <pc:sldMk cId="3390044690" sldId="274"/>
        </pc:sldMkLst>
        <pc:spChg chg="mod">
          <ac:chgData name="Mårdh, Lena" userId="f4b10b11-48c7-4b18-a6ec-120f5197df04" providerId="ADAL" clId="{5D4549F1-A217-41AD-BD5E-82B7D864C407}" dt="2021-07-29T12:49:37.689" v="12724" actId="20577"/>
          <ac:spMkLst>
            <pc:docMk/>
            <pc:sldMk cId="3390044690" sldId="274"/>
            <ac:spMk id="2" creationId="{C7E66363-AA62-4BC2-9615-601748D45F6C}"/>
          </ac:spMkLst>
        </pc:spChg>
      </pc:sldChg>
      <pc:sldChg chg="addSp delSp modSp add mod modClrScheme modAnim chgLayout">
        <pc:chgData name="Mårdh, Lena" userId="f4b10b11-48c7-4b18-a6ec-120f5197df04" providerId="ADAL" clId="{5D4549F1-A217-41AD-BD5E-82B7D864C407}" dt="2021-07-29T11:58:06.496" v="11171"/>
        <pc:sldMkLst>
          <pc:docMk/>
          <pc:sldMk cId="3927495225" sldId="275"/>
        </pc:sldMkLst>
        <pc:spChg chg="mod">
          <ac:chgData name="Mårdh, Lena" userId="f4b10b11-48c7-4b18-a6ec-120f5197df04" providerId="ADAL" clId="{5D4549F1-A217-41AD-BD5E-82B7D864C407}" dt="2021-07-29T11:57:16.287" v="11163" actId="26606"/>
          <ac:spMkLst>
            <pc:docMk/>
            <pc:sldMk cId="3927495225" sldId="275"/>
            <ac:spMk id="2" creationId="{DE5A0D00-BF19-464B-9FAE-F1D7EED13D30}"/>
          </ac:spMkLst>
        </pc:spChg>
        <pc:spChg chg="del">
          <ac:chgData name="Mårdh, Lena" userId="f4b10b11-48c7-4b18-a6ec-120f5197df04" providerId="ADAL" clId="{5D4549F1-A217-41AD-BD5E-82B7D864C407}" dt="2021-07-29T11:57:13.994" v="11162"/>
          <ac:spMkLst>
            <pc:docMk/>
            <pc:sldMk cId="3927495225" sldId="275"/>
            <ac:spMk id="3" creationId="{D320AF6B-8A69-43DD-B660-8CDE24988C50}"/>
          </ac:spMkLst>
        </pc:spChg>
        <pc:spChg chg="mod">
          <ac:chgData name="Mårdh, Lena" userId="f4b10b11-48c7-4b18-a6ec-120f5197df04" providerId="ADAL" clId="{5D4549F1-A217-41AD-BD5E-82B7D864C407}" dt="2021-07-29T11:57:16.287" v="11163" actId="26606"/>
          <ac:spMkLst>
            <pc:docMk/>
            <pc:sldMk cId="3927495225" sldId="275"/>
            <ac:spMk id="4" creationId="{F6AD2EB7-3647-4AD5-93C8-AED5B55799D3}"/>
          </ac:spMkLst>
        </pc:spChg>
        <pc:spChg chg="mod">
          <ac:chgData name="Mårdh, Lena" userId="f4b10b11-48c7-4b18-a6ec-120f5197df04" providerId="ADAL" clId="{5D4549F1-A217-41AD-BD5E-82B7D864C407}" dt="2021-07-29T11:57:16.287" v="11163" actId="26606"/>
          <ac:spMkLst>
            <pc:docMk/>
            <pc:sldMk cId="3927495225" sldId="275"/>
            <ac:spMk id="5" creationId="{85A666EC-2EDC-45F6-9001-D080F92704B3}"/>
          </ac:spMkLst>
        </pc:spChg>
        <pc:spChg chg="mod">
          <ac:chgData name="Mårdh, Lena" userId="f4b10b11-48c7-4b18-a6ec-120f5197df04" providerId="ADAL" clId="{5D4549F1-A217-41AD-BD5E-82B7D864C407}" dt="2021-07-29T11:57:16.287" v="11163" actId="26606"/>
          <ac:spMkLst>
            <pc:docMk/>
            <pc:sldMk cId="3927495225" sldId="275"/>
            <ac:spMk id="6" creationId="{29580612-EC94-40AD-B6A8-848BFF4C7F48}"/>
          </ac:spMkLst>
        </pc:spChg>
        <pc:spChg chg="add del mod">
          <ac:chgData name="Mårdh, Lena" userId="f4b10b11-48c7-4b18-a6ec-120f5197df04" providerId="ADAL" clId="{5D4549F1-A217-41AD-BD5E-82B7D864C407}" dt="2021-07-29T11:57:39.403" v="11165"/>
          <ac:spMkLst>
            <pc:docMk/>
            <pc:sldMk cId="3927495225" sldId="275"/>
            <ac:spMk id="12" creationId="{A70997A4-BAE3-4953-A2FF-722D668FEABB}"/>
          </ac:spMkLst>
        </pc:spChg>
        <pc:picChg chg="add mod">
          <ac:chgData name="Mårdh, Lena" userId="f4b10b11-48c7-4b18-a6ec-120f5197df04" providerId="ADAL" clId="{5D4549F1-A217-41AD-BD5E-82B7D864C407}" dt="2021-07-29T11:57:51.786" v="11168" actId="14100"/>
          <ac:picMkLst>
            <pc:docMk/>
            <pc:sldMk cId="3927495225" sldId="275"/>
            <ac:picMk id="7" creationId="{7CC33FE4-3A26-4C7C-A62A-1DEED1847657}"/>
          </ac:picMkLst>
        </pc:picChg>
        <pc:picChg chg="add mod">
          <ac:chgData name="Mårdh, Lena" userId="f4b10b11-48c7-4b18-a6ec-120f5197df04" providerId="ADAL" clId="{5D4549F1-A217-41AD-BD5E-82B7D864C407}" dt="2021-07-29T11:58:00.779" v="11170" actId="1076"/>
          <ac:picMkLst>
            <pc:docMk/>
            <pc:sldMk cId="3927495225" sldId="275"/>
            <ac:picMk id="8" creationId="{CEB10B0F-4B38-4737-8AF9-524751EDF6C7}"/>
          </ac:picMkLst>
        </pc:picChg>
      </pc:sldChg>
      <pc:sldChg chg="modSp add">
        <pc:chgData name="Mårdh, Lena" userId="f4b10b11-48c7-4b18-a6ec-120f5197df04" providerId="ADAL" clId="{5D4549F1-A217-41AD-BD5E-82B7D864C407}" dt="2021-07-27T13:08:18.773" v="368" actId="14100"/>
        <pc:sldMkLst>
          <pc:docMk/>
          <pc:sldMk cId="642817773" sldId="276"/>
        </pc:sldMkLst>
        <pc:spChg chg="mod">
          <ac:chgData name="Mårdh, Lena" userId="f4b10b11-48c7-4b18-a6ec-120f5197df04" providerId="ADAL" clId="{5D4549F1-A217-41AD-BD5E-82B7D864C407}" dt="2021-07-27T13:08:18.773" v="368" actId="14100"/>
          <ac:spMkLst>
            <pc:docMk/>
            <pc:sldMk cId="642817773" sldId="276"/>
            <ac:spMk id="2" creationId="{1AB71483-20E1-460D-902A-B32191D50DD0}"/>
          </ac:spMkLst>
        </pc:spChg>
      </pc:sldChg>
      <pc:sldChg chg="addSp delSp modSp add modAnim">
        <pc:chgData name="Mårdh, Lena" userId="f4b10b11-48c7-4b18-a6ec-120f5197df04" providerId="ADAL" clId="{5D4549F1-A217-41AD-BD5E-82B7D864C407}" dt="2021-07-29T14:11:14.330" v="14344"/>
        <pc:sldMkLst>
          <pc:docMk/>
          <pc:sldMk cId="3693593529" sldId="277"/>
        </pc:sldMkLst>
        <pc:spChg chg="del">
          <ac:chgData name="Mårdh, Lena" userId="f4b10b11-48c7-4b18-a6ec-120f5197df04" providerId="ADAL" clId="{5D4549F1-A217-41AD-BD5E-82B7D864C407}" dt="2021-07-29T12:59:29.721" v="13473"/>
          <ac:spMkLst>
            <pc:docMk/>
            <pc:sldMk cId="3693593529" sldId="277"/>
            <ac:spMk id="2" creationId="{414D9F46-1C68-427B-8BED-73FC4C69F2F4}"/>
          </ac:spMkLst>
        </pc:spChg>
        <pc:spChg chg="del">
          <ac:chgData name="Mårdh, Lena" userId="f4b10b11-48c7-4b18-a6ec-120f5197df04" providerId="ADAL" clId="{5D4549F1-A217-41AD-BD5E-82B7D864C407}" dt="2021-07-29T12:59:29.721" v="13473"/>
          <ac:spMkLst>
            <pc:docMk/>
            <pc:sldMk cId="3693593529" sldId="277"/>
            <ac:spMk id="3" creationId="{9775B554-F6AB-4EB5-84F9-8DA615F0FEAC}"/>
          </ac:spMkLst>
        </pc:spChg>
        <pc:spChg chg="add del mod">
          <ac:chgData name="Mårdh, Lena" userId="f4b10b11-48c7-4b18-a6ec-120f5197df04" providerId="ADAL" clId="{5D4549F1-A217-41AD-BD5E-82B7D864C407}" dt="2021-07-29T12:59:33.316" v="13474"/>
          <ac:spMkLst>
            <pc:docMk/>
            <pc:sldMk cId="3693593529" sldId="277"/>
            <ac:spMk id="7" creationId="{E776334D-099C-4E7E-96B9-78E48A9DE802}"/>
          </ac:spMkLst>
        </pc:spChg>
        <pc:spChg chg="add del mod">
          <ac:chgData name="Mårdh, Lena" userId="f4b10b11-48c7-4b18-a6ec-120f5197df04" providerId="ADAL" clId="{5D4549F1-A217-41AD-BD5E-82B7D864C407}" dt="2021-07-29T12:59:33.316" v="13474"/>
          <ac:spMkLst>
            <pc:docMk/>
            <pc:sldMk cId="3693593529" sldId="277"/>
            <ac:spMk id="8" creationId="{09295B7D-CAD6-4E89-A4E1-BAA0BA9BF4F9}"/>
          </ac:spMkLst>
        </pc:spChg>
        <pc:spChg chg="add del mod">
          <ac:chgData name="Mårdh, Lena" userId="f4b10b11-48c7-4b18-a6ec-120f5197df04" providerId="ADAL" clId="{5D4549F1-A217-41AD-BD5E-82B7D864C407}" dt="2021-07-29T12:59:33.316" v="13474"/>
          <ac:spMkLst>
            <pc:docMk/>
            <pc:sldMk cId="3693593529" sldId="277"/>
            <ac:spMk id="9" creationId="{5865546D-6D83-4768-9840-9B8D05F8BB56}"/>
          </ac:spMkLst>
        </pc:spChg>
        <pc:spChg chg="add del mod">
          <ac:chgData name="Mårdh, Lena" userId="f4b10b11-48c7-4b18-a6ec-120f5197df04" providerId="ADAL" clId="{5D4549F1-A217-41AD-BD5E-82B7D864C407}" dt="2021-07-29T12:59:33.316" v="13474"/>
          <ac:spMkLst>
            <pc:docMk/>
            <pc:sldMk cId="3693593529" sldId="277"/>
            <ac:spMk id="10" creationId="{B989E101-9A3C-41DB-B061-22F116614254}"/>
          </ac:spMkLst>
        </pc:spChg>
        <pc:spChg chg="add del mod">
          <ac:chgData name="Mårdh, Lena" userId="f4b10b11-48c7-4b18-a6ec-120f5197df04" providerId="ADAL" clId="{5D4549F1-A217-41AD-BD5E-82B7D864C407}" dt="2021-07-29T12:59:33.316" v="13474"/>
          <ac:spMkLst>
            <pc:docMk/>
            <pc:sldMk cId="3693593529" sldId="277"/>
            <ac:spMk id="11" creationId="{0812B239-5956-4376-858A-C76CE1BFE51C}"/>
          </ac:spMkLst>
        </pc:spChg>
        <pc:spChg chg="add del mod">
          <ac:chgData name="Mårdh, Lena" userId="f4b10b11-48c7-4b18-a6ec-120f5197df04" providerId="ADAL" clId="{5D4549F1-A217-41AD-BD5E-82B7D864C407}" dt="2021-07-29T12:59:44.143" v="13475"/>
          <ac:spMkLst>
            <pc:docMk/>
            <pc:sldMk cId="3693593529" sldId="277"/>
            <ac:spMk id="12" creationId="{6585C159-1DE1-4E60-903C-A43D17737104}"/>
          </ac:spMkLst>
        </pc:spChg>
        <pc:spChg chg="add del mod">
          <ac:chgData name="Mårdh, Lena" userId="f4b10b11-48c7-4b18-a6ec-120f5197df04" providerId="ADAL" clId="{5D4549F1-A217-41AD-BD5E-82B7D864C407}" dt="2021-07-29T12:59:44.143" v="13475"/>
          <ac:spMkLst>
            <pc:docMk/>
            <pc:sldMk cId="3693593529" sldId="277"/>
            <ac:spMk id="13" creationId="{EE862A80-31CA-4839-9964-52E6BE5DCFCE}"/>
          </ac:spMkLst>
        </pc:spChg>
        <pc:spChg chg="add del mod">
          <ac:chgData name="Mårdh, Lena" userId="f4b10b11-48c7-4b18-a6ec-120f5197df04" providerId="ADAL" clId="{5D4549F1-A217-41AD-BD5E-82B7D864C407}" dt="2021-07-29T12:59:44.143" v="13475"/>
          <ac:spMkLst>
            <pc:docMk/>
            <pc:sldMk cId="3693593529" sldId="277"/>
            <ac:spMk id="14" creationId="{94D0C13A-5FB9-4465-BB7E-B311AFB25ABF}"/>
          </ac:spMkLst>
        </pc:spChg>
        <pc:spChg chg="add mod">
          <ac:chgData name="Mårdh, Lena" userId="f4b10b11-48c7-4b18-a6ec-120f5197df04" providerId="ADAL" clId="{5D4549F1-A217-41AD-BD5E-82B7D864C407}" dt="2021-07-29T14:00:06.209" v="14202" actId="20577"/>
          <ac:spMkLst>
            <pc:docMk/>
            <pc:sldMk cId="3693593529" sldId="277"/>
            <ac:spMk id="15" creationId="{AACDE454-EA77-4ACE-B5B5-4CA28E5DDF86}"/>
          </ac:spMkLst>
        </pc:spChg>
        <pc:spChg chg="add mod">
          <ac:chgData name="Mårdh, Lena" userId="f4b10b11-48c7-4b18-a6ec-120f5197df04" providerId="ADAL" clId="{5D4549F1-A217-41AD-BD5E-82B7D864C407}" dt="2021-07-29T14:08:12.104" v="14285" actId="14100"/>
          <ac:spMkLst>
            <pc:docMk/>
            <pc:sldMk cId="3693593529" sldId="277"/>
            <ac:spMk id="16" creationId="{43667007-B4B9-4335-9033-06363F37DDA0}"/>
          </ac:spMkLst>
        </pc:spChg>
        <pc:spChg chg="add mod">
          <ac:chgData name="Mårdh, Lena" userId="f4b10b11-48c7-4b18-a6ec-120f5197df04" providerId="ADAL" clId="{5D4549F1-A217-41AD-BD5E-82B7D864C407}" dt="2021-07-29T14:09:02.056" v="14317" actId="27636"/>
          <ac:spMkLst>
            <pc:docMk/>
            <pc:sldMk cId="3693593529" sldId="277"/>
            <ac:spMk id="17" creationId="{341D92DA-F432-416C-9CFB-0FB04CD696E3}"/>
          </ac:spMkLst>
        </pc:spChg>
        <pc:spChg chg="add mod">
          <ac:chgData name="Mårdh, Lena" userId="f4b10b11-48c7-4b18-a6ec-120f5197df04" providerId="ADAL" clId="{5D4549F1-A217-41AD-BD5E-82B7D864C407}" dt="2021-07-29T14:08:16.776" v="14286" actId="14100"/>
          <ac:spMkLst>
            <pc:docMk/>
            <pc:sldMk cId="3693593529" sldId="277"/>
            <ac:spMk id="18" creationId="{F7481738-B944-4345-A6E8-007706DDA190}"/>
          </ac:spMkLst>
        </pc:spChg>
        <pc:spChg chg="add mod">
          <ac:chgData name="Mårdh, Lena" userId="f4b10b11-48c7-4b18-a6ec-120f5197df04" providerId="ADAL" clId="{5D4549F1-A217-41AD-BD5E-82B7D864C407}" dt="2021-07-29T14:09:18.925" v="14342" actId="20577"/>
          <ac:spMkLst>
            <pc:docMk/>
            <pc:sldMk cId="3693593529" sldId="277"/>
            <ac:spMk id="19" creationId="{0C0075AF-27ED-406A-9EBF-0EA30F693EC1}"/>
          </ac:spMkLst>
        </pc:spChg>
      </pc:sldChg>
      <pc:sldChg chg="modSp add">
        <pc:chgData name="Mårdh, Lena" userId="f4b10b11-48c7-4b18-a6ec-120f5197df04" providerId="ADAL" clId="{5D4549F1-A217-41AD-BD5E-82B7D864C407}" dt="2021-07-29T12:08:01.288" v="11390" actId="14100"/>
        <pc:sldMkLst>
          <pc:docMk/>
          <pc:sldMk cId="1993679418" sldId="278"/>
        </pc:sldMkLst>
        <pc:spChg chg="mod">
          <ac:chgData name="Mårdh, Lena" userId="f4b10b11-48c7-4b18-a6ec-120f5197df04" providerId="ADAL" clId="{5D4549F1-A217-41AD-BD5E-82B7D864C407}" dt="2021-07-29T12:08:01.288" v="11390" actId="14100"/>
          <ac:spMkLst>
            <pc:docMk/>
            <pc:sldMk cId="1993679418" sldId="278"/>
            <ac:spMk id="2" creationId="{2C6D26C0-72C4-4D21-A148-DC694E2B1BB4}"/>
          </ac:spMkLst>
        </pc:spChg>
      </pc:sldChg>
      <pc:sldChg chg="modSp add">
        <pc:chgData name="Mårdh, Lena" userId="f4b10b11-48c7-4b18-a6ec-120f5197df04" providerId="ADAL" clId="{5D4549F1-A217-41AD-BD5E-82B7D864C407}" dt="2021-07-27T13:08:48.309" v="436" actId="20577"/>
        <pc:sldMkLst>
          <pc:docMk/>
          <pc:sldMk cId="1677922717" sldId="279"/>
        </pc:sldMkLst>
        <pc:spChg chg="mod">
          <ac:chgData name="Mårdh, Lena" userId="f4b10b11-48c7-4b18-a6ec-120f5197df04" providerId="ADAL" clId="{5D4549F1-A217-41AD-BD5E-82B7D864C407}" dt="2021-07-27T13:08:48.309" v="436" actId="20577"/>
          <ac:spMkLst>
            <pc:docMk/>
            <pc:sldMk cId="1677922717" sldId="279"/>
            <ac:spMk id="2" creationId="{8958130F-2D13-4238-9A5C-136BA584BB1A}"/>
          </ac:spMkLst>
        </pc:spChg>
      </pc:sldChg>
      <pc:sldChg chg="add">
        <pc:chgData name="Mårdh, Lena" userId="f4b10b11-48c7-4b18-a6ec-120f5197df04" providerId="ADAL" clId="{5D4549F1-A217-41AD-BD5E-82B7D864C407}" dt="2021-07-27T13:12:20.594" v="437"/>
        <pc:sldMkLst>
          <pc:docMk/>
          <pc:sldMk cId="470415561" sldId="280"/>
        </pc:sldMkLst>
      </pc:sldChg>
      <pc:sldChg chg="modSp add">
        <pc:chgData name="Mårdh, Lena" userId="f4b10b11-48c7-4b18-a6ec-120f5197df04" providerId="ADAL" clId="{5D4549F1-A217-41AD-BD5E-82B7D864C407}" dt="2021-07-27T13:13:24.870" v="588" actId="20577"/>
        <pc:sldMkLst>
          <pc:docMk/>
          <pc:sldMk cId="358878559" sldId="281"/>
        </pc:sldMkLst>
        <pc:spChg chg="mod">
          <ac:chgData name="Mårdh, Lena" userId="f4b10b11-48c7-4b18-a6ec-120f5197df04" providerId="ADAL" clId="{5D4549F1-A217-41AD-BD5E-82B7D864C407}" dt="2021-07-27T13:13:07.878" v="549" actId="20577"/>
          <ac:spMkLst>
            <pc:docMk/>
            <pc:sldMk cId="358878559" sldId="281"/>
            <ac:spMk id="2" creationId="{948D9EFF-B8E9-44FE-A802-68F7E9116871}"/>
          </ac:spMkLst>
        </pc:spChg>
        <pc:spChg chg="mod">
          <ac:chgData name="Mårdh, Lena" userId="f4b10b11-48c7-4b18-a6ec-120f5197df04" providerId="ADAL" clId="{5D4549F1-A217-41AD-BD5E-82B7D864C407}" dt="2021-07-27T13:13:24.870" v="588" actId="20577"/>
          <ac:spMkLst>
            <pc:docMk/>
            <pc:sldMk cId="358878559" sldId="281"/>
            <ac:spMk id="3" creationId="{19E4227E-3814-4404-958C-905CB1B4050D}"/>
          </ac:spMkLst>
        </pc:spChg>
      </pc:sldChg>
      <pc:sldChg chg="addSp delSp modSp add modNotesTx">
        <pc:chgData name="Mårdh, Lena" userId="f4b10b11-48c7-4b18-a6ec-120f5197df04" providerId="ADAL" clId="{5D4549F1-A217-41AD-BD5E-82B7D864C407}" dt="2021-07-27T13:36:41.983" v="2327" actId="1076"/>
        <pc:sldMkLst>
          <pc:docMk/>
          <pc:sldMk cId="2176150338" sldId="282"/>
        </pc:sldMkLst>
        <pc:spChg chg="del">
          <ac:chgData name="Mårdh, Lena" userId="f4b10b11-48c7-4b18-a6ec-120f5197df04" providerId="ADAL" clId="{5D4549F1-A217-41AD-BD5E-82B7D864C407}" dt="2021-07-27T13:14:26.835" v="634"/>
          <ac:spMkLst>
            <pc:docMk/>
            <pc:sldMk cId="2176150338" sldId="282"/>
            <ac:spMk id="2" creationId="{D9E66418-A175-45A2-B09B-3E5A9014D902}"/>
          </ac:spMkLst>
        </pc:spChg>
        <pc:spChg chg="del">
          <ac:chgData name="Mårdh, Lena" userId="f4b10b11-48c7-4b18-a6ec-120f5197df04" providerId="ADAL" clId="{5D4549F1-A217-41AD-BD5E-82B7D864C407}" dt="2021-07-27T13:14:26.835" v="634"/>
          <ac:spMkLst>
            <pc:docMk/>
            <pc:sldMk cId="2176150338" sldId="282"/>
            <ac:spMk id="3" creationId="{E9C6CED4-25DD-4B12-86A8-3D3E7BC92B68}"/>
          </ac:spMkLst>
        </pc:spChg>
        <pc:spChg chg="add mod">
          <ac:chgData name="Mårdh, Lena" userId="f4b10b11-48c7-4b18-a6ec-120f5197df04" providerId="ADAL" clId="{5D4549F1-A217-41AD-BD5E-82B7D864C407}" dt="2021-07-27T13:14:37.405" v="674" actId="20577"/>
          <ac:spMkLst>
            <pc:docMk/>
            <pc:sldMk cId="2176150338" sldId="282"/>
            <ac:spMk id="7" creationId="{87C61275-4629-41D1-BE88-A96BEC9566F0}"/>
          </ac:spMkLst>
        </pc:spChg>
        <pc:spChg chg="add del mod">
          <ac:chgData name="Mårdh, Lena" userId="f4b10b11-48c7-4b18-a6ec-120f5197df04" providerId="ADAL" clId="{5D4549F1-A217-41AD-BD5E-82B7D864C407}" dt="2021-07-27T13:16:20.223" v="675"/>
          <ac:spMkLst>
            <pc:docMk/>
            <pc:sldMk cId="2176150338" sldId="282"/>
            <ac:spMk id="8" creationId="{E701067F-1D69-4149-868C-44C86CE4B272}"/>
          </ac:spMkLst>
        </pc:spChg>
        <pc:picChg chg="add mod">
          <ac:chgData name="Mårdh, Lena" userId="f4b10b11-48c7-4b18-a6ec-120f5197df04" providerId="ADAL" clId="{5D4549F1-A217-41AD-BD5E-82B7D864C407}" dt="2021-07-27T13:36:41.983" v="2327" actId="1076"/>
          <ac:picMkLst>
            <pc:docMk/>
            <pc:sldMk cId="2176150338" sldId="282"/>
            <ac:picMk id="9" creationId="{E35EF942-5D91-4A97-ADF1-2EB61384BE60}"/>
          </ac:picMkLst>
        </pc:picChg>
      </pc:sldChg>
      <pc:sldChg chg="modSp add modAnim">
        <pc:chgData name="Mårdh, Lena" userId="f4b10b11-48c7-4b18-a6ec-120f5197df04" providerId="ADAL" clId="{5D4549F1-A217-41AD-BD5E-82B7D864C407}" dt="2021-07-29T12:30:10.808" v="11622" actId="20577"/>
        <pc:sldMkLst>
          <pc:docMk/>
          <pc:sldMk cId="1590342504" sldId="283"/>
        </pc:sldMkLst>
        <pc:spChg chg="mod">
          <ac:chgData name="Mårdh, Lena" userId="f4b10b11-48c7-4b18-a6ec-120f5197df04" providerId="ADAL" clId="{5D4549F1-A217-41AD-BD5E-82B7D864C407}" dt="2021-07-27T13:22:49.028" v="1277" actId="20577"/>
          <ac:spMkLst>
            <pc:docMk/>
            <pc:sldMk cId="1590342504" sldId="283"/>
            <ac:spMk id="2" creationId="{1246E16D-55C6-4E53-A470-31F3B1A4DD70}"/>
          </ac:spMkLst>
        </pc:spChg>
        <pc:spChg chg="mod">
          <ac:chgData name="Mårdh, Lena" userId="f4b10b11-48c7-4b18-a6ec-120f5197df04" providerId="ADAL" clId="{5D4549F1-A217-41AD-BD5E-82B7D864C407}" dt="2021-07-29T12:30:10.808" v="11622" actId="20577"/>
          <ac:spMkLst>
            <pc:docMk/>
            <pc:sldMk cId="1590342504" sldId="283"/>
            <ac:spMk id="3" creationId="{211B9989-7097-4841-A89D-AB353BCFE541}"/>
          </ac:spMkLst>
        </pc:spChg>
      </pc:sldChg>
      <pc:sldChg chg="addSp delSp modSp add modAnim modNotesTx">
        <pc:chgData name="Mårdh, Lena" userId="f4b10b11-48c7-4b18-a6ec-120f5197df04" providerId="ADAL" clId="{5D4549F1-A217-41AD-BD5E-82B7D864C407}" dt="2021-07-29T12:35:05.656" v="11878"/>
        <pc:sldMkLst>
          <pc:docMk/>
          <pc:sldMk cId="820140292" sldId="284"/>
        </pc:sldMkLst>
        <pc:spChg chg="mod">
          <ac:chgData name="Mårdh, Lena" userId="f4b10b11-48c7-4b18-a6ec-120f5197df04" providerId="ADAL" clId="{5D4549F1-A217-41AD-BD5E-82B7D864C407}" dt="2021-07-27T13:31:30.802" v="1837" actId="20577"/>
          <ac:spMkLst>
            <pc:docMk/>
            <pc:sldMk cId="820140292" sldId="284"/>
            <ac:spMk id="2" creationId="{64059BCF-F0FB-4D12-999F-B97D7F3B43CD}"/>
          </ac:spMkLst>
        </pc:spChg>
        <pc:spChg chg="add del mod">
          <ac:chgData name="Mårdh, Lena" userId="f4b10b11-48c7-4b18-a6ec-120f5197df04" providerId="ADAL" clId="{5D4549F1-A217-41AD-BD5E-82B7D864C407}" dt="2021-07-29T12:34:12.697" v="11875" actId="20577"/>
          <ac:spMkLst>
            <pc:docMk/>
            <pc:sldMk cId="820140292" sldId="284"/>
            <ac:spMk id="3" creationId="{64CCF53F-9410-4F2E-B4C4-7CDF3B0FF2C1}"/>
          </ac:spMkLst>
        </pc:spChg>
        <pc:picChg chg="add del mod">
          <ac:chgData name="Mårdh, Lena" userId="f4b10b11-48c7-4b18-a6ec-120f5197df04" providerId="ADAL" clId="{5D4549F1-A217-41AD-BD5E-82B7D864C407}" dt="2021-07-27T13:30:35.610" v="1799"/>
          <ac:picMkLst>
            <pc:docMk/>
            <pc:sldMk cId="820140292" sldId="284"/>
            <ac:picMk id="7" creationId="{15352F84-403C-46BB-8964-FF62DE4E7ADB}"/>
          </ac:picMkLst>
        </pc:picChg>
        <pc:picChg chg="add mod">
          <ac:chgData name="Mårdh, Lena" userId="f4b10b11-48c7-4b18-a6ec-120f5197df04" providerId="ADAL" clId="{5D4549F1-A217-41AD-BD5E-82B7D864C407}" dt="2021-07-27T13:30:52.185" v="1808" actId="1076"/>
          <ac:picMkLst>
            <pc:docMk/>
            <pc:sldMk cId="820140292" sldId="284"/>
            <ac:picMk id="8" creationId="{DA6377BD-C2B5-447A-BF06-A24839D99DD8}"/>
          </ac:picMkLst>
        </pc:picChg>
      </pc:sldChg>
      <pc:sldChg chg="addSp delSp modSp add">
        <pc:chgData name="Mårdh, Lena" userId="f4b10b11-48c7-4b18-a6ec-120f5197df04" providerId="ADAL" clId="{5D4549F1-A217-41AD-BD5E-82B7D864C407}" dt="2021-07-27T13:44:22.198" v="2799"/>
        <pc:sldMkLst>
          <pc:docMk/>
          <pc:sldMk cId="2683735089" sldId="285"/>
        </pc:sldMkLst>
        <pc:spChg chg="mod">
          <ac:chgData name="Mårdh, Lena" userId="f4b10b11-48c7-4b18-a6ec-120f5197df04" providerId="ADAL" clId="{5D4549F1-A217-41AD-BD5E-82B7D864C407}" dt="2021-07-27T13:37:33.332" v="2338" actId="20577"/>
          <ac:spMkLst>
            <pc:docMk/>
            <pc:sldMk cId="2683735089" sldId="285"/>
            <ac:spMk id="2" creationId="{9FE5FD2F-68D0-4B99-A993-F914603B4F4B}"/>
          </ac:spMkLst>
        </pc:spChg>
        <pc:spChg chg="mod">
          <ac:chgData name="Mårdh, Lena" userId="f4b10b11-48c7-4b18-a6ec-120f5197df04" providerId="ADAL" clId="{5D4549F1-A217-41AD-BD5E-82B7D864C407}" dt="2021-07-27T13:44:22.198" v="2799"/>
          <ac:spMkLst>
            <pc:docMk/>
            <pc:sldMk cId="2683735089" sldId="285"/>
            <ac:spMk id="3" creationId="{45A2031E-22F7-48DB-A5AD-A5DD3491D17D}"/>
          </ac:spMkLst>
        </pc:spChg>
        <pc:picChg chg="add del">
          <ac:chgData name="Mårdh, Lena" userId="f4b10b11-48c7-4b18-a6ec-120f5197df04" providerId="ADAL" clId="{5D4549F1-A217-41AD-BD5E-82B7D864C407}" dt="2021-07-27T13:37:11.977" v="2332"/>
          <ac:picMkLst>
            <pc:docMk/>
            <pc:sldMk cId="2683735089" sldId="285"/>
            <ac:picMk id="7" creationId="{671CB7F6-EDA7-474A-AE61-3866FE1ECD1C}"/>
          </ac:picMkLst>
        </pc:picChg>
      </pc:sldChg>
      <pc:sldChg chg="addSp delSp modSp add modAnim">
        <pc:chgData name="Mårdh, Lena" userId="f4b10b11-48c7-4b18-a6ec-120f5197df04" providerId="ADAL" clId="{5D4549F1-A217-41AD-BD5E-82B7D864C407}" dt="2021-07-29T11:48:45.341" v="11020"/>
        <pc:sldMkLst>
          <pc:docMk/>
          <pc:sldMk cId="2715833205" sldId="286"/>
        </pc:sldMkLst>
        <pc:spChg chg="mod">
          <ac:chgData name="Mårdh, Lena" userId="f4b10b11-48c7-4b18-a6ec-120f5197df04" providerId="ADAL" clId="{5D4549F1-A217-41AD-BD5E-82B7D864C407}" dt="2021-07-27T13:39:48.021" v="2593" actId="20577"/>
          <ac:spMkLst>
            <pc:docMk/>
            <pc:sldMk cId="2715833205" sldId="286"/>
            <ac:spMk id="2" creationId="{D9C6DEB2-7F08-431B-B35A-613901B82E01}"/>
          </ac:spMkLst>
        </pc:spChg>
        <pc:spChg chg="add del mod">
          <ac:chgData name="Mårdh, Lena" userId="f4b10b11-48c7-4b18-a6ec-120f5197df04" providerId="ADAL" clId="{5D4549F1-A217-41AD-BD5E-82B7D864C407}" dt="2021-07-27T13:42:39.115" v="2698" actId="20577"/>
          <ac:spMkLst>
            <pc:docMk/>
            <pc:sldMk cId="2715833205" sldId="286"/>
            <ac:spMk id="3" creationId="{BE26A8B7-D5D1-4CC9-AF23-D458D8EB1E8C}"/>
          </ac:spMkLst>
        </pc:spChg>
        <pc:spChg chg="add mod">
          <ac:chgData name="Mårdh, Lena" userId="f4b10b11-48c7-4b18-a6ec-120f5197df04" providerId="ADAL" clId="{5D4549F1-A217-41AD-BD5E-82B7D864C407}" dt="2021-07-29T11:48:14.961" v="11015" actId="571"/>
          <ac:spMkLst>
            <pc:docMk/>
            <pc:sldMk cId="2715833205" sldId="286"/>
            <ac:spMk id="11" creationId="{C0DCFBE8-5223-4DF4-98B8-16B0EA39FBA8}"/>
          </ac:spMkLst>
        </pc:spChg>
        <pc:picChg chg="add del">
          <ac:chgData name="Mårdh, Lena" userId="f4b10b11-48c7-4b18-a6ec-120f5197df04" providerId="ADAL" clId="{5D4549F1-A217-41AD-BD5E-82B7D864C407}" dt="2021-07-27T13:40:34.941" v="2597"/>
          <ac:picMkLst>
            <pc:docMk/>
            <pc:sldMk cId="2715833205" sldId="286"/>
            <ac:picMk id="7" creationId="{5A3A9962-6635-49EC-867B-F8846A3FD66F}"/>
          </ac:picMkLst>
        </pc:picChg>
        <pc:picChg chg="add del mod">
          <ac:chgData name="Mårdh, Lena" userId="f4b10b11-48c7-4b18-a6ec-120f5197df04" providerId="ADAL" clId="{5D4549F1-A217-41AD-BD5E-82B7D864C407}" dt="2021-07-27T13:40:43.221" v="2600"/>
          <ac:picMkLst>
            <pc:docMk/>
            <pc:sldMk cId="2715833205" sldId="286"/>
            <ac:picMk id="8" creationId="{260685BC-7312-4C5F-8912-C6525DCDA5F6}"/>
          </ac:picMkLst>
        </pc:picChg>
        <pc:picChg chg="add mod">
          <ac:chgData name="Mårdh, Lena" userId="f4b10b11-48c7-4b18-a6ec-120f5197df04" providerId="ADAL" clId="{5D4549F1-A217-41AD-BD5E-82B7D864C407}" dt="2021-07-27T13:40:57.610" v="2608" actId="1076"/>
          <ac:picMkLst>
            <pc:docMk/>
            <pc:sldMk cId="2715833205" sldId="286"/>
            <ac:picMk id="9" creationId="{253947E1-5111-496B-A87A-19BFAFCDCAE0}"/>
          </ac:picMkLst>
        </pc:picChg>
        <pc:picChg chg="add mod">
          <ac:chgData name="Mårdh, Lena" userId="f4b10b11-48c7-4b18-a6ec-120f5197df04" providerId="ADAL" clId="{5D4549F1-A217-41AD-BD5E-82B7D864C407}" dt="2021-07-27T13:42:47.290" v="2699" actId="1076"/>
          <ac:picMkLst>
            <pc:docMk/>
            <pc:sldMk cId="2715833205" sldId="286"/>
            <ac:picMk id="10" creationId="{C0DD1223-02F0-43E2-B902-779E4AACABC4}"/>
          </ac:picMkLst>
        </pc:picChg>
        <pc:picChg chg="add mod">
          <ac:chgData name="Mårdh, Lena" userId="f4b10b11-48c7-4b18-a6ec-120f5197df04" providerId="ADAL" clId="{5D4549F1-A217-41AD-BD5E-82B7D864C407}" dt="2021-07-29T11:48:14.961" v="11015" actId="571"/>
          <ac:picMkLst>
            <pc:docMk/>
            <pc:sldMk cId="2715833205" sldId="286"/>
            <ac:picMk id="12" creationId="{FEA1A8BF-0ED7-4CDB-A845-EC13C9402458}"/>
          </ac:picMkLst>
        </pc:picChg>
      </pc:sldChg>
      <pc:sldChg chg="modSp add modAnim">
        <pc:chgData name="Mårdh, Lena" userId="f4b10b11-48c7-4b18-a6ec-120f5197df04" providerId="ADAL" clId="{5D4549F1-A217-41AD-BD5E-82B7D864C407}" dt="2021-07-29T12:35:58.286" v="11884" actId="20577"/>
        <pc:sldMkLst>
          <pc:docMk/>
          <pc:sldMk cId="3129503876" sldId="287"/>
        </pc:sldMkLst>
        <pc:spChg chg="mod">
          <ac:chgData name="Mårdh, Lena" userId="f4b10b11-48c7-4b18-a6ec-120f5197df04" providerId="ADAL" clId="{5D4549F1-A217-41AD-BD5E-82B7D864C407}" dt="2021-07-27T13:44:08.107" v="2798" actId="20577"/>
          <ac:spMkLst>
            <pc:docMk/>
            <pc:sldMk cId="3129503876" sldId="287"/>
            <ac:spMk id="2" creationId="{B5129BCB-6A08-4129-BF05-5B5EB443B66F}"/>
          </ac:spMkLst>
        </pc:spChg>
        <pc:spChg chg="mod">
          <ac:chgData name="Mårdh, Lena" userId="f4b10b11-48c7-4b18-a6ec-120f5197df04" providerId="ADAL" clId="{5D4549F1-A217-41AD-BD5E-82B7D864C407}" dt="2021-07-29T12:35:58.286" v="11884" actId="20577"/>
          <ac:spMkLst>
            <pc:docMk/>
            <pc:sldMk cId="3129503876" sldId="287"/>
            <ac:spMk id="3" creationId="{4EFBA181-950D-4370-BA68-04F95F24062F}"/>
          </ac:spMkLst>
        </pc:spChg>
      </pc:sldChg>
      <pc:sldChg chg="modSp add modAnim">
        <pc:chgData name="Mårdh, Lena" userId="f4b10b11-48c7-4b18-a6ec-120f5197df04" providerId="ADAL" clId="{5D4549F1-A217-41AD-BD5E-82B7D864C407}" dt="2021-07-29T12:41:02.606" v="12144" actId="6549"/>
        <pc:sldMkLst>
          <pc:docMk/>
          <pc:sldMk cId="2564799789" sldId="288"/>
        </pc:sldMkLst>
        <pc:spChg chg="mod">
          <ac:chgData name="Mårdh, Lena" userId="f4b10b11-48c7-4b18-a6ec-120f5197df04" providerId="ADAL" clId="{5D4549F1-A217-41AD-BD5E-82B7D864C407}" dt="2021-07-29T12:40:46.371" v="12115" actId="20577"/>
          <ac:spMkLst>
            <pc:docMk/>
            <pc:sldMk cId="2564799789" sldId="288"/>
            <ac:spMk id="2" creationId="{343EBA91-05E4-45CE-8008-F860BF482E5B}"/>
          </ac:spMkLst>
        </pc:spChg>
        <pc:spChg chg="mod">
          <ac:chgData name="Mårdh, Lena" userId="f4b10b11-48c7-4b18-a6ec-120f5197df04" providerId="ADAL" clId="{5D4549F1-A217-41AD-BD5E-82B7D864C407}" dt="2021-07-29T12:41:02.606" v="12144" actId="6549"/>
          <ac:spMkLst>
            <pc:docMk/>
            <pc:sldMk cId="2564799789" sldId="288"/>
            <ac:spMk id="3" creationId="{4DFC149A-BC4F-4CF6-9AEF-C2834E495760}"/>
          </ac:spMkLst>
        </pc:spChg>
      </pc:sldChg>
      <pc:sldChg chg="modSp add ord">
        <pc:chgData name="Mårdh, Lena" userId="f4b10b11-48c7-4b18-a6ec-120f5197df04" providerId="ADAL" clId="{5D4549F1-A217-41AD-BD5E-82B7D864C407}" dt="2021-07-29T12:42:39.321" v="12168" actId="20577"/>
        <pc:sldMkLst>
          <pc:docMk/>
          <pc:sldMk cId="3176843095" sldId="289"/>
        </pc:sldMkLst>
        <pc:spChg chg="mod">
          <ac:chgData name="Mårdh, Lena" userId="f4b10b11-48c7-4b18-a6ec-120f5197df04" providerId="ADAL" clId="{5D4549F1-A217-41AD-BD5E-82B7D864C407}" dt="2021-07-29T12:42:39.321" v="12168" actId="20577"/>
          <ac:spMkLst>
            <pc:docMk/>
            <pc:sldMk cId="3176843095" sldId="289"/>
            <ac:spMk id="2" creationId="{8E7F5587-11AB-4370-A775-4AA7A06ACCC3}"/>
          </ac:spMkLst>
        </pc:spChg>
        <pc:spChg chg="mod">
          <ac:chgData name="Mårdh, Lena" userId="f4b10b11-48c7-4b18-a6ec-120f5197df04" providerId="ADAL" clId="{5D4549F1-A217-41AD-BD5E-82B7D864C407}" dt="2021-07-27T14:39:03.752" v="4860" actId="20577"/>
          <ac:spMkLst>
            <pc:docMk/>
            <pc:sldMk cId="3176843095" sldId="289"/>
            <ac:spMk id="3" creationId="{383525F5-940A-4438-B349-5F1787991A7E}"/>
          </ac:spMkLst>
        </pc:spChg>
      </pc:sldChg>
      <pc:sldChg chg="modSp add">
        <pc:chgData name="Mårdh, Lena" userId="f4b10b11-48c7-4b18-a6ec-120f5197df04" providerId="ADAL" clId="{5D4549F1-A217-41AD-BD5E-82B7D864C407}" dt="2021-07-29T12:42:58.692" v="12169" actId="115"/>
        <pc:sldMkLst>
          <pc:docMk/>
          <pc:sldMk cId="2708094615" sldId="290"/>
        </pc:sldMkLst>
        <pc:spChg chg="mod">
          <ac:chgData name="Mårdh, Lena" userId="f4b10b11-48c7-4b18-a6ec-120f5197df04" providerId="ADAL" clId="{5D4549F1-A217-41AD-BD5E-82B7D864C407}" dt="2021-07-27T14:39:41.640" v="4887" actId="20577"/>
          <ac:spMkLst>
            <pc:docMk/>
            <pc:sldMk cId="2708094615" sldId="290"/>
            <ac:spMk id="2" creationId="{659A4E2A-68C5-4AF3-868F-6C9AFA02D575}"/>
          </ac:spMkLst>
        </pc:spChg>
        <pc:spChg chg="mod">
          <ac:chgData name="Mårdh, Lena" userId="f4b10b11-48c7-4b18-a6ec-120f5197df04" providerId="ADAL" clId="{5D4549F1-A217-41AD-BD5E-82B7D864C407}" dt="2021-07-29T12:42:58.692" v="12169" actId="115"/>
          <ac:spMkLst>
            <pc:docMk/>
            <pc:sldMk cId="2708094615" sldId="290"/>
            <ac:spMk id="3" creationId="{B60E5A84-BAA7-4D19-A9CB-EB606E1C0352}"/>
          </ac:spMkLst>
        </pc:spChg>
      </pc:sldChg>
      <pc:sldChg chg="modSp add">
        <pc:chgData name="Mårdh, Lena" userId="f4b10b11-48c7-4b18-a6ec-120f5197df04" providerId="ADAL" clId="{5D4549F1-A217-41AD-BD5E-82B7D864C407}" dt="2021-07-29T12:44:35.481" v="12425" actId="20577"/>
        <pc:sldMkLst>
          <pc:docMk/>
          <pc:sldMk cId="215778824" sldId="291"/>
        </pc:sldMkLst>
        <pc:spChg chg="mod">
          <ac:chgData name="Mårdh, Lena" userId="f4b10b11-48c7-4b18-a6ec-120f5197df04" providerId="ADAL" clId="{5D4549F1-A217-41AD-BD5E-82B7D864C407}" dt="2021-07-27T14:49:12.896" v="5866" actId="20577"/>
          <ac:spMkLst>
            <pc:docMk/>
            <pc:sldMk cId="215778824" sldId="291"/>
            <ac:spMk id="2" creationId="{6CC7BAC9-354E-4583-BAB1-700CCC8BB0A6}"/>
          </ac:spMkLst>
        </pc:spChg>
        <pc:spChg chg="mod">
          <ac:chgData name="Mårdh, Lena" userId="f4b10b11-48c7-4b18-a6ec-120f5197df04" providerId="ADAL" clId="{5D4549F1-A217-41AD-BD5E-82B7D864C407}" dt="2021-07-29T12:44:35.481" v="12425" actId="20577"/>
          <ac:spMkLst>
            <pc:docMk/>
            <pc:sldMk cId="215778824" sldId="291"/>
            <ac:spMk id="3" creationId="{F0B4B025-9A4A-4017-AE44-7102AFE63117}"/>
          </ac:spMkLst>
        </pc:spChg>
      </pc:sldChg>
      <pc:sldChg chg="modSp add">
        <pc:chgData name="Mårdh, Lena" userId="f4b10b11-48c7-4b18-a6ec-120f5197df04" providerId="ADAL" clId="{5D4549F1-A217-41AD-BD5E-82B7D864C407}" dt="2021-07-29T11:51:41.219" v="11043" actId="20577"/>
        <pc:sldMkLst>
          <pc:docMk/>
          <pc:sldMk cId="1352441450" sldId="292"/>
        </pc:sldMkLst>
        <pc:spChg chg="mod">
          <ac:chgData name="Mårdh, Lena" userId="f4b10b11-48c7-4b18-a6ec-120f5197df04" providerId="ADAL" clId="{5D4549F1-A217-41AD-BD5E-82B7D864C407}" dt="2021-07-27T14:44:13.263" v="5291" actId="20577"/>
          <ac:spMkLst>
            <pc:docMk/>
            <pc:sldMk cId="1352441450" sldId="292"/>
            <ac:spMk id="2" creationId="{275199CE-82CC-4090-80C7-CF5AF75A8008}"/>
          </ac:spMkLst>
        </pc:spChg>
        <pc:spChg chg="mod">
          <ac:chgData name="Mårdh, Lena" userId="f4b10b11-48c7-4b18-a6ec-120f5197df04" providerId="ADAL" clId="{5D4549F1-A217-41AD-BD5E-82B7D864C407}" dt="2021-07-29T11:51:41.219" v="11043" actId="20577"/>
          <ac:spMkLst>
            <pc:docMk/>
            <pc:sldMk cId="1352441450" sldId="292"/>
            <ac:spMk id="3" creationId="{B852453C-68BA-444D-832F-7E6476245B78}"/>
          </ac:spMkLst>
        </pc:spChg>
      </pc:sldChg>
      <pc:sldChg chg="modSp add modAnim">
        <pc:chgData name="Mårdh, Lena" userId="f4b10b11-48c7-4b18-a6ec-120f5197df04" providerId="ADAL" clId="{5D4549F1-A217-41AD-BD5E-82B7D864C407}" dt="2021-07-29T12:46:42.116" v="12651" actId="113"/>
        <pc:sldMkLst>
          <pc:docMk/>
          <pc:sldMk cId="708702474" sldId="293"/>
        </pc:sldMkLst>
        <pc:spChg chg="mod">
          <ac:chgData name="Mårdh, Lena" userId="f4b10b11-48c7-4b18-a6ec-120f5197df04" providerId="ADAL" clId="{5D4549F1-A217-41AD-BD5E-82B7D864C407}" dt="2021-07-27T14:47:29.586" v="5682" actId="20577"/>
          <ac:spMkLst>
            <pc:docMk/>
            <pc:sldMk cId="708702474" sldId="293"/>
            <ac:spMk id="2" creationId="{A22D2316-002C-4785-AA31-B5158BAFB1FF}"/>
          </ac:spMkLst>
        </pc:spChg>
        <pc:spChg chg="mod">
          <ac:chgData name="Mårdh, Lena" userId="f4b10b11-48c7-4b18-a6ec-120f5197df04" providerId="ADAL" clId="{5D4549F1-A217-41AD-BD5E-82B7D864C407}" dt="2021-07-29T12:46:42.116" v="12651" actId="113"/>
          <ac:spMkLst>
            <pc:docMk/>
            <pc:sldMk cId="708702474" sldId="293"/>
            <ac:spMk id="3" creationId="{5B7F0DB4-9C5F-4B37-B3BB-0B9D1E9AEECA}"/>
          </ac:spMkLst>
        </pc:spChg>
      </pc:sldChg>
      <pc:sldChg chg="modSp add modAnim">
        <pc:chgData name="Mårdh, Lena" userId="f4b10b11-48c7-4b18-a6ec-120f5197df04" providerId="ADAL" clId="{5D4549F1-A217-41AD-BD5E-82B7D864C407}" dt="2021-07-29T12:21:46.792" v="11495" actId="20577"/>
        <pc:sldMkLst>
          <pc:docMk/>
          <pc:sldMk cId="3333366681" sldId="294"/>
        </pc:sldMkLst>
        <pc:spChg chg="mod">
          <ac:chgData name="Mårdh, Lena" userId="f4b10b11-48c7-4b18-a6ec-120f5197df04" providerId="ADAL" clId="{5D4549F1-A217-41AD-BD5E-82B7D864C407}" dt="2021-07-29T10:42:05.747" v="6104" actId="20577"/>
          <ac:spMkLst>
            <pc:docMk/>
            <pc:sldMk cId="3333366681" sldId="294"/>
            <ac:spMk id="2" creationId="{52098301-2CA0-4FEE-96CD-4664879CA52D}"/>
          </ac:spMkLst>
        </pc:spChg>
        <pc:spChg chg="mod">
          <ac:chgData name="Mårdh, Lena" userId="f4b10b11-48c7-4b18-a6ec-120f5197df04" providerId="ADAL" clId="{5D4549F1-A217-41AD-BD5E-82B7D864C407}" dt="2021-07-29T12:21:46.792" v="11495" actId="20577"/>
          <ac:spMkLst>
            <pc:docMk/>
            <pc:sldMk cId="3333366681" sldId="294"/>
            <ac:spMk id="3" creationId="{B036D504-F6A1-4A87-8F2C-3A74C4FDA28A}"/>
          </ac:spMkLst>
        </pc:spChg>
      </pc:sldChg>
      <pc:sldChg chg="modSp add modAnim modNotesTx">
        <pc:chgData name="Mårdh, Lena" userId="f4b10b11-48c7-4b18-a6ec-120f5197df04" providerId="ADAL" clId="{5D4549F1-A217-41AD-BD5E-82B7D864C407}" dt="2021-07-29T12:24:03.234" v="11510" actId="20577"/>
        <pc:sldMkLst>
          <pc:docMk/>
          <pc:sldMk cId="2138644015" sldId="295"/>
        </pc:sldMkLst>
        <pc:spChg chg="mod">
          <ac:chgData name="Mårdh, Lena" userId="f4b10b11-48c7-4b18-a6ec-120f5197df04" providerId="ADAL" clId="{5D4549F1-A217-41AD-BD5E-82B7D864C407}" dt="2021-07-29T10:42:18.409" v="6125" actId="20577"/>
          <ac:spMkLst>
            <pc:docMk/>
            <pc:sldMk cId="2138644015" sldId="295"/>
            <ac:spMk id="2" creationId="{44DE8650-0B55-474E-A43D-439906F6B10B}"/>
          </ac:spMkLst>
        </pc:spChg>
        <pc:spChg chg="mod">
          <ac:chgData name="Mårdh, Lena" userId="f4b10b11-48c7-4b18-a6ec-120f5197df04" providerId="ADAL" clId="{5D4549F1-A217-41AD-BD5E-82B7D864C407}" dt="2021-07-29T12:24:03.234" v="11510" actId="20577"/>
          <ac:spMkLst>
            <pc:docMk/>
            <pc:sldMk cId="2138644015" sldId="295"/>
            <ac:spMk id="3" creationId="{FC03CD14-BE06-43FC-BACE-A519A2EBB290}"/>
          </ac:spMkLst>
        </pc:spChg>
      </pc:sldChg>
      <pc:sldChg chg="modSp add">
        <pc:chgData name="Mårdh, Lena" userId="f4b10b11-48c7-4b18-a6ec-120f5197df04" providerId="ADAL" clId="{5D4549F1-A217-41AD-BD5E-82B7D864C407}" dt="2021-07-29T12:25:17.111" v="11540" actId="20577"/>
        <pc:sldMkLst>
          <pc:docMk/>
          <pc:sldMk cId="3110606359" sldId="296"/>
        </pc:sldMkLst>
        <pc:spChg chg="mod">
          <ac:chgData name="Mårdh, Lena" userId="f4b10b11-48c7-4b18-a6ec-120f5197df04" providerId="ADAL" clId="{5D4549F1-A217-41AD-BD5E-82B7D864C407}" dt="2021-07-29T10:47:42.721" v="6623" actId="20577"/>
          <ac:spMkLst>
            <pc:docMk/>
            <pc:sldMk cId="3110606359" sldId="296"/>
            <ac:spMk id="2" creationId="{E73F7719-577F-4BAD-B7F3-2519CAC1BE91}"/>
          </ac:spMkLst>
        </pc:spChg>
        <pc:spChg chg="mod">
          <ac:chgData name="Mårdh, Lena" userId="f4b10b11-48c7-4b18-a6ec-120f5197df04" providerId="ADAL" clId="{5D4549F1-A217-41AD-BD5E-82B7D864C407}" dt="2021-07-29T12:25:17.111" v="11540" actId="20577"/>
          <ac:spMkLst>
            <pc:docMk/>
            <pc:sldMk cId="3110606359" sldId="296"/>
            <ac:spMk id="3" creationId="{F3233787-FE60-4588-9CB0-D333E4DF7ABB}"/>
          </ac:spMkLst>
        </pc:spChg>
      </pc:sldChg>
      <pc:sldChg chg="modSp add ord modNotesTx">
        <pc:chgData name="Mårdh, Lena" userId="f4b10b11-48c7-4b18-a6ec-120f5197df04" providerId="ADAL" clId="{5D4549F1-A217-41AD-BD5E-82B7D864C407}" dt="2021-07-29T11:11:38.854" v="9378" actId="20577"/>
        <pc:sldMkLst>
          <pc:docMk/>
          <pc:sldMk cId="1626809718" sldId="297"/>
        </pc:sldMkLst>
        <pc:spChg chg="mod">
          <ac:chgData name="Mårdh, Lena" userId="f4b10b11-48c7-4b18-a6ec-120f5197df04" providerId="ADAL" clId="{5D4549F1-A217-41AD-BD5E-82B7D864C407}" dt="2021-07-29T10:50:13.114" v="6659" actId="20577"/>
          <ac:spMkLst>
            <pc:docMk/>
            <pc:sldMk cId="1626809718" sldId="297"/>
            <ac:spMk id="2" creationId="{FB294A8D-C5FC-4236-BCA4-9EDD87F1D1B6}"/>
          </ac:spMkLst>
        </pc:spChg>
        <pc:spChg chg="mod">
          <ac:chgData name="Mårdh, Lena" userId="f4b10b11-48c7-4b18-a6ec-120f5197df04" providerId="ADAL" clId="{5D4549F1-A217-41AD-BD5E-82B7D864C407}" dt="2021-07-29T11:11:07.767" v="9240" actId="20577"/>
          <ac:spMkLst>
            <pc:docMk/>
            <pc:sldMk cId="1626809718" sldId="297"/>
            <ac:spMk id="3" creationId="{D4A6F98A-F957-4BB9-B9FB-A22B1C31D415}"/>
          </ac:spMkLst>
        </pc:spChg>
      </pc:sldChg>
      <pc:sldChg chg="modSp add modAnim">
        <pc:chgData name="Mårdh, Lena" userId="f4b10b11-48c7-4b18-a6ec-120f5197df04" providerId="ADAL" clId="{5D4549F1-A217-41AD-BD5E-82B7D864C407}" dt="2021-07-29T12:26:39.650" v="11581"/>
        <pc:sldMkLst>
          <pc:docMk/>
          <pc:sldMk cId="3869426826" sldId="298"/>
        </pc:sldMkLst>
        <pc:spChg chg="mod">
          <ac:chgData name="Mårdh, Lena" userId="f4b10b11-48c7-4b18-a6ec-120f5197df04" providerId="ADAL" clId="{5D4549F1-A217-41AD-BD5E-82B7D864C407}" dt="2021-07-29T11:00:48.704" v="8098" actId="313"/>
          <ac:spMkLst>
            <pc:docMk/>
            <pc:sldMk cId="3869426826" sldId="298"/>
            <ac:spMk id="2" creationId="{86AD59D2-9345-43D6-B930-122339CDAB19}"/>
          </ac:spMkLst>
        </pc:spChg>
        <pc:spChg chg="mod">
          <ac:chgData name="Mårdh, Lena" userId="f4b10b11-48c7-4b18-a6ec-120f5197df04" providerId="ADAL" clId="{5D4549F1-A217-41AD-BD5E-82B7D864C407}" dt="2021-07-29T12:26:11.757" v="11580" actId="6549"/>
          <ac:spMkLst>
            <pc:docMk/>
            <pc:sldMk cId="3869426826" sldId="298"/>
            <ac:spMk id="3" creationId="{6CECA567-0415-4228-85CC-821B388271D9}"/>
          </ac:spMkLst>
        </pc:spChg>
      </pc:sldChg>
      <pc:sldChg chg="modSp add">
        <pc:chgData name="Mårdh, Lena" userId="f4b10b11-48c7-4b18-a6ec-120f5197df04" providerId="ADAL" clId="{5D4549F1-A217-41AD-BD5E-82B7D864C407}" dt="2021-07-29T11:06:15.617" v="8805" actId="20577"/>
        <pc:sldMkLst>
          <pc:docMk/>
          <pc:sldMk cId="1115696816" sldId="299"/>
        </pc:sldMkLst>
        <pc:spChg chg="mod">
          <ac:chgData name="Mårdh, Lena" userId="f4b10b11-48c7-4b18-a6ec-120f5197df04" providerId="ADAL" clId="{5D4549F1-A217-41AD-BD5E-82B7D864C407}" dt="2021-07-29T11:03:48.064" v="8432" actId="20577"/>
          <ac:spMkLst>
            <pc:docMk/>
            <pc:sldMk cId="1115696816" sldId="299"/>
            <ac:spMk id="2" creationId="{1A9B24C0-CC82-40E1-B04A-0660AF109E52}"/>
          </ac:spMkLst>
        </pc:spChg>
        <pc:spChg chg="mod">
          <ac:chgData name="Mårdh, Lena" userId="f4b10b11-48c7-4b18-a6ec-120f5197df04" providerId="ADAL" clId="{5D4549F1-A217-41AD-BD5E-82B7D864C407}" dt="2021-07-29T11:06:15.617" v="8805" actId="20577"/>
          <ac:spMkLst>
            <pc:docMk/>
            <pc:sldMk cId="1115696816" sldId="299"/>
            <ac:spMk id="3" creationId="{042BA505-5EF2-4875-93EB-A98077FD4791}"/>
          </ac:spMkLst>
        </pc:spChg>
      </pc:sldChg>
      <pc:sldChg chg="modSp add modAnim">
        <pc:chgData name="Mårdh, Lena" userId="f4b10b11-48c7-4b18-a6ec-120f5197df04" providerId="ADAL" clId="{5D4549F1-A217-41AD-BD5E-82B7D864C407}" dt="2021-07-29T11:49:19.283" v="11022"/>
        <pc:sldMkLst>
          <pc:docMk/>
          <pc:sldMk cId="1884334782" sldId="300"/>
        </pc:sldMkLst>
        <pc:spChg chg="mod">
          <ac:chgData name="Mårdh, Lena" userId="f4b10b11-48c7-4b18-a6ec-120f5197df04" providerId="ADAL" clId="{5D4549F1-A217-41AD-BD5E-82B7D864C407}" dt="2021-07-29T11:14:34.061" v="9837" actId="20577"/>
          <ac:spMkLst>
            <pc:docMk/>
            <pc:sldMk cId="1884334782" sldId="300"/>
            <ac:spMk id="2" creationId="{331D8288-EB5A-4BCD-B33B-7A82BF93B600}"/>
          </ac:spMkLst>
        </pc:spChg>
        <pc:spChg chg="mod">
          <ac:chgData name="Mårdh, Lena" userId="f4b10b11-48c7-4b18-a6ec-120f5197df04" providerId="ADAL" clId="{5D4549F1-A217-41AD-BD5E-82B7D864C407}" dt="2021-07-29T11:14:18.381" v="9818" actId="20577"/>
          <ac:spMkLst>
            <pc:docMk/>
            <pc:sldMk cId="1884334782" sldId="300"/>
            <ac:spMk id="3" creationId="{168C3177-A75F-444C-AF35-C66F36392F6C}"/>
          </ac:spMkLst>
        </pc:spChg>
      </pc:sldChg>
      <pc:sldChg chg="addSp delSp modSp add setBg modAnim">
        <pc:chgData name="Mårdh, Lena" userId="f4b10b11-48c7-4b18-a6ec-120f5197df04" providerId="ADAL" clId="{5D4549F1-A217-41AD-BD5E-82B7D864C407}" dt="2021-07-29T11:26:15.342" v="10354"/>
        <pc:sldMkLst>
          <pc:docMk/>
          <pc:sldMk cId="1066801407" sldId="301"/>
        </pc:sldMkLst>
        <pc:spChg chg="mod">
          <ac:chgData name="Mårdh, Lena" userId="f4b10b11-48c7-4b18-a6ec-120f5197df04" providerId="ADAL" clId="{5D4549F1-A217-41AD-BD5E-82B7D864C407}" dt="2021-07-29T11:22:34.904" v="10124" actId="20577"/>
          <ac:spMkLst>
            <pc:docMk/>
            <pc:sldMk cId="1066801407" sldId="301"/>
            <ac:spMk id="2" creationId="{1CC5F6A5-C98B-4B98-A0EC-E8028C1551AD}"/>
          </ac:spMkLst>
        </pc:spChg>
        <pc:spChg chg="del">
          <ac:chgData name="Mårdh, Lena" userId="f4b10b11-48c7-4b18-a6ec-120f5197df04" providerId="ADAL" clId="{5D4549F1-A217-41AD-BD5E-82B7D864C407}" dt="2021-07-29T11:22:20.238" v="10091"/>
          <ac:spMkLst>
            <pc:docMk/>
            <pc:sldMk cId="1066801407" sldId="301"/>
            <ac:spMk id="3" creationId="{7A2BF701-D624-4C03-AFDA-CF0E2ACE7767}"/>
          </ac:spMkLst>
        </pc:spChg>
        <pc:spChg chg="add mod">
          <ac:chgData name="Mårdh, Lena" userId="f4b10b11-48c7-4b18-a6ec-120f5197df04" providerId="ADAL" clId="{5D4549F1-A217-41AD-BD5E-82B7D864C407}" dt="2021-07-29T11:25:51.876" v="10353" actId="692"/>
          <ac:spMkLst>
            <pc:docMk/>
            <pc:sldMk cId="1066801407" sldId="301"/>
            <ac:spMk id="8" creationId="{275CFAA2-7596-490E-B7B9-C2B2DB7FB024}"/>
          </ac:spMkLst>
        </pc:spChg>
        <pc:picChg chg="add mod">
          <ac:chgData name="Mårdh, Lena" userId="f4b10b11-48c7-4b18-a6ec-120f5197df04" providerId="ADAL" clId="{5D4549F1-A217-41AD-BD5E-82B7D864C407}" dt="2021-07-29T11:22:26.543" v="10093" actId="1076"/>
          <ac:picMkLst>
            <pc:docMk/>
            <pc:sldMk cId="1066801407" sldId="301"/>
            <ac:picMk id="7" creationId="{01E21234-591D-47C0-827C-BCABDD00E3B1}"/>
          </ac:picMkLst>
        </pc:picChg>
      </pc:sldChg>
      <pc:sldChg chg="addSp delSp modSp add mod ord modClrScheme modAnim chgLayout">
        <pc:chgData name="Mårdh, Lena" userId="f4b10b11-48c7-4b18-a6ec-120f5197df04" providerId="ADAL" clId="{5D4549F1-A217-41AD-BD5E-82B7D864C407}" dt="2021-07-29T11:32:04.611" v="10439"/>
        <pc:sldMkLst>
          <pc:docMk/>
          <pc:sldMk cId="2234762399" sldId="302"/>
        </pc:sldMkLst>
        <pc:spChg chg="mod">
          <ac:chgData name="Mårdh, Lena" userId="f4b10b11-48c7-4b18-a6ec-120f5197df04" providerId="ADAL" clId="{5D4549F1-A217-41AD-BD5E-82B7D864C407}" dt="2021-07-29T11:32:01.444" v="10438" actId="20577"/>
          <ac:spMkLst>
            <pc:docMk/>
            <pc:sldMk cId="2234762399" sldId="302"/>
            <ac:spMk id="2" creationId="{D62BC92E-F86E-4A28-956D-6FDAA379C511}"/>
          </ac:spMkLst>
        </pc:spChg>
        <pc:spChg chg="del">
          <ac:chgData name="Mårdh, Lena" userId="f4b10b11-48c7-4b18-a6ec-120f5197df04" providerId="ADAL" clId="{5D4549F1-A217-41AD-BD5E-82B7D864C407}" dt="2021-07-29T11:27:11.022" v="10376"/>
          <ac:spMkLst>
            <pc:docMk/>
            <pc:sldMk cId="2234762399" sldId="302"/>
            <ac:spMk id="3" creationId="{E7091FD3-9E84-4148-B598-9090FE15E71C}"/>
          </ac:spMkLst>
        </pc:spChg>
        <pc:spChg chg="mod">
          <ac:chgData name="Mårdh, Lena" userId="f4b10b11-48c7-4b18-a6ec-120f5197df04" providerId="ADAL" clId="{5D4549F1-A217-41AD-BD5E-82B7D864C407}" dt="2021-07-29T11:28:39.086" v="10378" actId="26606"/>
          <ac:spMkLst>
            <pc:docMk/>
            <pc:sldMk cId="2234762399" sldId="302"/>
            <ac:spMk id="4" creationId="{3097F3F8-D33A-4980-9A91-5B6538CEC189}"/>
          </ac:spMkLst>
        </pc:spChg>
        <pc:spChg chg="mod">
          <ac:chgData name="Mårdh, Lena" userId="f4b10b11-48c7-4b18-a6ec-120f5197df04" providerId="ADAL" clId="{5D4549F1-A217-41AD-BD5E-82B7D864C407}" dt="2021-07-29T11:28:39.086" v="10378" actId="26606"/>
          <ac:spMkLst>
            <pc:docMk/>
            <pc:sldMk cId="2234762399" sldId="302"/>
            <ac:spMk id="5" creationId="{346833D6-4774-4E2B-B9CF-098782E84C60}"/>
          </ac:spMkLst>
        </pc:spChg>
        <pc:spChg chg="mod">
          <ac:chgData name="Mårdh, Lena" userId="f4b10b11-48c7-4b18-a6ec-120f5197df04" providerId="ADAL" clId="{5D4549F1-A217-41AD-BD5E-82B7D864C407}" dt="2021-07-29T11:28:39.086" v="10378" actId="26606"/>
          <ac:spMkLst>
            <pc:docMk/>
            <pc:sldMk cId="2234762399" sldId="302"/>
            <ac:spMk id="6" creationId="{8E7CACB5-A86B-4EF2-89BD-BE1584714104}"/>
          </ac:spMkLst>
        </pc:spChg>
        <pc:spChg chg="add del mod">
          <ac:chgData name="Mårdh, Lena" userId="f4b10b11-48c7-4b18-a6ec-120f5197df04" providerId="ADAL" clId="{5D4549F1-A217-41AD-BD5E-82B7D864C407}" dt="2021-07-29T11:30:18.126" v="10406"/>
          <ac:spMkLst>
            <pc:docMk/>
            <pc:sldMk cId="2234762399" sldId="302"/>
            <ac:spMk id="9" creationId="{8A9C7F69-11A8-43D7-9C8D-AD1FB10851FD}"/>
          </ac:spMkLst>
        </pc:spChg>
        <pc:spChg chg="add mod">
          <ac:chgData name="Mårdh, Lena" userId="f4b10b11-48c7-4b18-a6ec-120f5197df04" providerId="ADAL" clId="{5D4549F1-A217-41AD-BD5E-82B7D864C407}" dt="2021-07-29T11:31:35.012" v="10424" actId="14100"/>
          <ac:spMkLst>
            <pc:docMk/>
            <pc:sldMk cId="2234762399" sldId="302"/>
            <ac:spMk id="12" creationId="{E2827110-43EE-4900-ABED-4F3F6E8ADE49}"/>
          </ac:spMkLst>
        </pc:spChg>
        <pc:picChg chg="add del mod">
          <ac:chgData name="Mårdh, Lena" userId="f4b10b11-48c7-4b18-a6ec-120f5197df04" providerId="ADAL" clId="{5D4549F1-A217-41AD-BD5E-82B7D864C407}" dt="2021-07-29T11:30:11.843" v="10404" actId="478"/>
          <ac:picMkLst>
            <pc:docMk/>
            <pc:sldMk cId="2234762399" sldId="302"/>
            <ac:picMk id="7" creationId="{1AC3573F-8001-42CD-854D-14AFC8988EA0}"/>
          </ac:picMkLst>
        </pc:picChg>
      </pc:sldChg>
      <pc:sldChg chg="modSp add modAnim">
        <pc:chgData name="Mårdh, Lena" userId="f4b10b11-48c7-4b18-a6ec-120f5197df04" providerId="ADAL" clId="{5D4549F1-A217-41AD-BD5E-82B7D864C407}" dt="2021-07-29T11:35:49.476" v="10603" actId="6549"/>
        <pc:sldMkLst>
          <pc:docMk/>
          <pc:sldMk cId="1059901151" sldId="303"/>
        </pc:sldMkLst>
        <pc:spChg chg="mod">
          <ac:chgData name="Mårdh, Lena" userId="f4b10b11-48c7-4b18-a6ec-120f5197df04" providerId="ADAL" clId="{5D4549F1-A217-41AD-BD5E-82B7D864C407}" dt="2021-07-29T11:32:09.860" v="10450" actId="20577"/>
          <ac:spMkLst>
            <pc:docMk/>
            <pc:sldMk cId="1059901151" sldId="303"/>
            <ac:spMk id="2" creationId="{034C1380-33C2-49FC-9F9C-46A4DA0C6294}"/>
          </ac:spMkLst>
        </pc:spChg>
        <pc:spChg chg="mod">
          <ac:chgData name="Mårdh, Lena" userId="f4b10b11-48c7-4b18-a6ec-120f5197df04" providerId="ADAL" clId="{5D4549F1-A217-41AD-BD5E-82B7D864C407}" dt="2021-07-29T11:35:49.476" v="10603" actId="6549"/>
          <ac:spMkLst>
            <pc:docMk/>
            <pc:sldMk cId="1059901151" sldId="303"/>
            <ac:spMk id="3" creationId="{1F64F350-C326-44D5-AE94-DEA50602305B}"/>
          </ac:spMkLst>
        </pc:spChg>
      </pc:sldChg>
      <pc:sldChg chg="modSp add modNotesTx">
        <pc:chgData name="Mårdh, Lena" userId="f4b10b11-48c7-4b18-a6ec-120f5197df04" providerId="ADAL" clId="{5D4549F1-A217-41AD-BD5E-82B7D864C407}" dt="2021-07-29T11:42:27.716" v="10812" actId="20577"/>
        <pc:sldMkLst>
          <pc:docMk/>
          <pc:sldMk cId="2588558011" sldId="304"/>
        </pc:sldMkLst>
        <pc:spChg chg="mod">
          <ac:chgData name="Mårdh, Lena" userId="f4b10b11-48c7-4b18-a6ec-120f5197df04" providerId="ADAL" clId="{5D4549F1-A217-41AD-BD5E-82B7D864C407}" dt="2021-07-29T11:37:10.404" v="10642" actId="20577"/>
          <ac:spMkLst>
            <pc:docMk/>
            <pc:sldMk cId="2588558011" sldId="304"/>
            <ac:spMk id="2" creationId="{D89C9631-4FB8-4E43-858C-969D31BF4D6C}"/>
          </ac:spMkLst>
        </pc:spChg>
        <pc:spChg chg="mod">
          <ac:chgData name="Mårdh, Lena" userId="f4b10b11-48c7-4b18-a6ec-120f5197df04" providerId="ADAL" clId="{5D4549F1-A217-41AD-BD5E-82B7D864C407}" dt="2021-07-29T11:37:41.934" v="10651" actId="20577"/>
          <ac:spMkLst>
            <pc:docMk/>
            <pc:sldMk cId="2588558011" sldId="304"/>
            <ac:spMk id="3" creationId="{8BFC3B01-9E6E-47FA-8BF6-E20E8F9E8C37}"/>
          </ac:spMkLst>
        </pc:spChg>
      </pc:sldChg>
      <pc:sldChg chg="modSp add">
        <pc:chgData name="Mårdh, Lena" userId="f4b10b11-48c7-4b18-a6ec-120f5197df04" providerId="ADAL" clId="{5D4549F1-A217-41AD-BD5E-82B7D864C407}" dt="2021-07-29T12:19:42.625" v="11427" actId="20577"/>
        <pc:sldMkLst>
          <pc:docMk/>
          <pc:sldMk cId="2317243146" sldId="305"/>
        </pc:sldMkLst>
        <pc:spChg chg="mod">
          <ac:chgData name="Mårdh, Lena" userId="f4b10b11-48c7-4b18-a6ec-120f5197df04" providerId="ADAL" clId="{5D4549F1-A217-41AD-BD5E-82B7D864C407}" dt="2021-07-29T11:43:59.801" v="10834" actId="20577"/>
          <ac:spMkLst>
            <pc:docMk/>
            <pc:sldMk cId="2317243146" sldId="305"/>
            <ac:spMk id="2" creationId="{C9D03F88-ED58-4F02-B912-1113A6D0FBF9}"/>
          </ac:spMkLst>
        </pc:spChg>
        <pc:spChg chg="mod">
          <ac:chgData name="Mårdh, Lena" userId="f4b10b11-48c7-4b18-a6ec-120f5197df04" providerId="ADAL" clId="{5D4549F1-A217-41AD-BD5E-82B7D864C407}" dt="2021-07-29T12:19:42.625" v="11427" actId="20577"/>
          <ac:spMkLst>
            <pc:docMk/>
            <pc:sldMk cId="2317243146" sldId="305"/>
            <ac:spMk id="3" creationId="{4866620F-908F-4624-A2E8-B394031BC6F2}"/>
          </ac:spMkLst>
        </pc:spChg>
      </pc:sldChg>
      <pc:sldChg chg="addSp delSp modSp add">
        <pc:chgData name="Mårdh, Lena" userId="f4b10b11-48c7-4b18-a6ec-120f5197df04" providerId="ADAL" clId="{5D4549F1-A217-41AD-BD5E-82B7D864C407}" dt="2021-07-29T11:56:27.352" v="11140" actId="20577"/>
        <pc:sldMkLst>
          <pc:docMk/>
          <pc:sldMk cId="4052161434" sldId="306"/>
        </pc:sldMkLst>
        <pc:spChg chg="del">
          <ac:chgData name="Mårdh, Lena" userId="f4b10b11-48c7-4b18-a6ec-120f5197df04" providerId="ADAL" clId="{5D4549F1-A217-41AD-BD5E-82B7D864C407}" dt="2021-07-29T11:56:11.832" v="11080"/>
          <ac:spMkLst>
            <pc:docMk/>
            <pc:sldMk cId="4052161434" sldId="306"/>
            <ac:spMk id="2" creationId="{8D93C0A3-9404-4FDA-B75E-456DCAC75AEE}"/>
          </ac:spMkLst>
        </pc:spChg>
        <pc:spChg chg="del">
          <ac:chgData name="Mårdh, Lena" userId="f4b10b11-48c7-4b18-a6ec-120f5197df04" providerId="ADAL" clId="{5D4549F1-A217-41AD-BD5E-82B7D864C407}" dt="2021-07-29T11:56:11.832" v="11080"/>
          <ac:spMkLst>
            <pc:docMk/>
            <pc:sldMk cId="4052161434" sldId="306"/>
            <ac:spMk id="3" creationId="{F263145E-0880-4DF7-AE51-CDD4F0678FFC}"/>
          </ac:spMkLst>
        </pc:spChg>
        <pc:spChg chg="add mod">
          <ac:chgData name="Mårdh, Lena" userId="f4b10b11-48c7-4b18-a6ec-120f5197df04" providerId="ADAL" clId="{5D4549F1-A217-41AD-BD5E-82B7D864C407}" dt="2021-07-29T11:56:27.352" v="11140" actId="20577"/>
          <ac:spMkLst>
            <pc:docMk/>
            <pc:sldMk cId="4052161434" sldId="306"/>
            <ac:spMk id="4" creationId="{212F0C0B-BBF6-4DB6-A484-7675B8B60014}"/>
          </ac:spMkLst>
        </pc:spChg>
        <pc:spChg chg="add mod">
          <ac:chgData name="Mårdh, Lena" userId="f4b10b11-48c7-4b18-a6ec-120f5197df04" providerId="ADAL" clId="{5D4549F1-A217-41AD-BD5E-82B7D864C407}" dt="2021-07-29T11:56:11.832" v="11080"/>
          <ac:spMkLst>
            <pc:docMk/>
            <pc:sldMk cId="4052161434" sldId="306"/>
            <ac:spMk id="5" creationId="{EBC8A42D-7C13-4C69-ABD5-15210598E0AE}"/>
          </ac:spMkLst>
        </pc:spChg>
      </pc:sldChg>
      <pc:sldChg chg="addSp delSp modSp add mod modClrScheme modAnim chgLayout modNotesTx">
        <pc:chgData name="Mårdh, Lena" userId="f4b10b11-48c7-4b18-a6ec-120f5197df04" providerId="ADAL" clId="{5D4549F1-A217-41AD-BD5E-82B7D864C407}" dt="2021-07-29T12:05:21.339" v="11389" actId="113"/>
        <pc:sldMkLst>
          <pc:docMk/>
          <pc:sldMk cId="1717311914" sldId="307"/>
        </pc:sldMkLst>
        <pc:spChg chg="mod">
          <ac:chgData name="Mårdh, Lena" userId="f4b10b11-48c7-4b18-a6ec-120f5197df04" providerId="ADAL" clId="{5D4549F1-A217-41AD-BD5E-82B7D864C407}" dt="2021-07-29T11:59:44.460" v="11230" actId="26606"/>
          <ac:spMkLst>
            <pc:docMk/>
            <pc:sldMk cId="1717311914" sldId="307"/>
            <ac:spMk id="2" creationId="{C7078A27-6DA8-4A67-8C60-2953C133DEB5}"/>
          </ac:spMkLst>
        </pc:spChg>
        <pc:spChg chg="del">
          <ac:chgData name="Mårdh, Lena" userId="f4b10b11-48c7-4b18-a6ec-120f5197df04" providerId="ADAL" clId="{5D4549F1-A217-41AD-BD5E-82B7D864C407}" dt="2021-07-29T11:59:42.220" v="11229"/>
          <ac:spMkLst>
            <pc:docMk/>
            <pc:sldMk cId="1717311914" sldId="307"/>
            <ac:spMk id="3" creationId="{F3F95164-277E-46B3-8056-94509239F9D7}"/>
          </ac:spMkLst>
        </pc:spChg>
        <pc:spChg chg="mod">
          <ac:chgData name="Mårdh, Lena" userId="f4b10b11-48c7-4b18-a6ec-120f5197df04" providerId="ADAL" clId="{5D4549F1-A217-41AD-BD5E-82B7D864C407}" dt="2021-07-29T11:59:44.460" v="11230" actId="26606"/>
          <ac:spMkLst>
            <pc:docMk/>
            <pc:sldMk cId="1717311914" sldId="307"/>
            <ac:spMk id="4" creationId="{3DF6E736-A62B-4706-AF76-6EFAFF2B41CD}"/>
          </ac:spMkLst>
        </pc:spChg>
        <pc:spChg chg="mod">
          <ac:chgData name="Mårdh, Lena" userId="f4b10b11-48c7-4b18-a6ec-120f5197df04" providerId="ADAL" clId="{5D4549F1-A217-41AD-BD5E-82B7D864C407}" dt="2021-07-29T11:59:44.460" v="11230" actId="26606"/>
          <ac:spMkLst>
            <pc:docMk/>
            <pc:sldMk cId="1717311914" sldId="307"/>
            <ac:spMk id="5" creationId="{F6BE559A-EE61-4DC7-8878-0F7B0674A514}"/>
          </ac:spMkLst>
        </pc:spChg>
        <pc:spChg chg="mod">
          <ac:chgData name="Mårdh, Lena" userId="f4b10b11-48c7-4b18-a6ec-120f5197df04" providerId="ADAL" clId="{5D4549F1-A217-41AD-BD5E-82B7D864C407}" dt="2021-07-29T11:59:44.460" v="11230" actId="26606"/>
          <ac:spMkLst>
            <pc:docMk/>
            <pc:sldMk cId="1717311914" sldId="307"/>
            <ac:spMk id="6" creationId="{08ABE8A8-CACD-4146-8C3C-49822904AB1C}"/>
          </ac:spMkLst>
        </pc:spChg>
        <pc:spChg chg="add del mod">
          <ac:chgData name="Mårdh, Lena" userId="f4b10b11-48c7-4b18-a6ec-120f5197df04" providerId="ADAL" clId="{5D4549F1-A217-41AD-BD5E-82B7D864C407}" dt="2021-07-29T12:00:44.664" v="11232"/>
          <ac:spMkLst>
            <pc:docMk/>
            <pc:sldMk cId="1717311914" sldId="307"/>
            <ac:spMk id="12" creationId="{78A28209-EABF-4923-A8FD-0D41D8CCA5B3}"/>
          </ac:spMkLst>
        </pc:spChg>
        <pc:picChg chg="add mod">
          <ac:chgData name="Mårdh, Lena" userId="f4b10b11-48c7-4b18-a6ec-120f5197df04" providerId="ADAL" clId="{5D4549F1-A217-41AD-BD5E-82B7D864C407}" dt="2021-07-29T11:59:49.506" v="11231" actId="1076"/>
          <ac:picMkLst>
            <pc:docMk/>
            <pc:sldMk cId="1717311914" sldId="307"/>
            <ac:picMk id="7" creationId="{C93E7536-193E-4926-A8BA-0C65A50DB700}"/>
          </ac:picMkLst>
        </pc:picChg>
        <pc:picChg chg="add mod">
          <ac:chgData name="Mårdh, Lena" userId="f4b10b11-48c7-4b18-a6ec-120f5197df04" providerId="ADAL" clId="{5D4549F1-A217-41AD-BD5E-82B7D864C407}" dt="2021-07-29T12:00:48.077" v="11233" actId="1076"/>
          <ac:picMkLst>
            <pc:docMk/>
            <pc:sldMk cId="1717311914" sldId="307"/>
            <ac:picMk id="8" creationId="{B936F29C-13E2-40F6-A8B5-C78078AFD601}"/>
          </ac:picMkLst>
        </pc:picChg>
        <pc:picChg chg="add mod">
          <ac:chgData name="Mårdh, Lena" userId="f4b10b11-48c7-4b18-a6ec-120f5197df04" providerId="ADAL" clId="{5D4549F1-A217-41AD-BD5E-82B7D864C407}" dt="2021-07-29T12:01:27" v="11238" actId="1076"/>
          <ac:picMkLst>
            <pc:docMk/>
            <pc:sldMk cId="1717311914" sldId="307"/>
            <ac:picMk id="9" creationId="{008186E4-A54D-4F85-BB6E-3E2F66D44BB8}"/>
          </ac:picMkLst>
        </pc:picChg>
      </pc:sldChg>
      <pc:sldChg chg="add del">
        <pc:chgData name="Mårdh, Lena" userId="f4b10b11-48c7-4b18-a6ec-120f5197df04" providerId="ADAL" clId="{5D4549F1-A217-41AD-BD5E-82B7D864C407}" dt="2021-07-29T12:10:48.105" v="11404" actId="2696"/>
        <pc:sldMkLst>
          <pc:docMk/>
          <pc:sldMk cId="444586147" sldId="308"/>
        </pc:sldMkLst>
      </pc:sldChg>
      <pc:sldChg chg="addSp modSp add">
        <pc:chgData name="Mårdh, Lena" userId="f4b10b11-48c7-4b18-a6ec-120f5197df04" providerId="ADAL" clId="{5D4549F1-A217-41AD-BD5E-82B7D864C407}" dt="2021-07-29T12:11:07.581" v="11409" actId="1076"/>
        <pc:sldMkLst>
          <pc:docMk/>
          <pc:sldMk cId="2536343885" sldId="309"/>
        </pc:sldMkLst>
        <pc:spChg chg="add mod">
          <ac:chgData name="Mårdh, Lena" userId="f4b10b11-48c7-4b18-a6ec-120f5197df04" providerId="ADAL" clId="{5D4549F1-A217-41AD-BD5E-82B7D864C407}" dt="2021-07-29T12:09:25.208" v="11393"/>
          <ac:spMkLst>
            <pc:docMk/>
            <pc:sldMk cId="2536343885" sldId="309"/>
            <ac:spMk id="5" creationId="{81C5AE6E-B5EA-4657-91F4-403EEC5BE5D5}"/>
          </ac:spMkLst>
        </pc:spChg>
        <pc:spChg chg="add mod">
          <ac:chgData name="Mårdh, Lena" userId="f4b10b11-48c7-4b18-a6ec-120f5197df04" providerId="ADAL" clId="{5D4549F1-A217-41AD-BD5E-82B7D864C407}" dt="2021-07-29T12:10:59.358" v="11407" actId="6549"/>
          <ac:spMkLst>
            <pc:docMk/>
            <pc:sldMk cId="2536343885" sldId="309"/>
            <ac:spMk id="6" creationId="{CD29B35B-824C-4E4A-A4FE-908059D825ED}"/>
          </ac:spMkLst>
        </pc:spChg>
        <pc:picChg chg="add mod">
          <ac:chgData name="Mårdh, Lena" userId="f4b10b11-48c7-4b18-a6ec-120f5197df04" providerId="ADAL" clId="{5D4549F1-A217-41AD-BD5E-82B7D864C407}" dt="2021-07-29T12:11:07.581" v="11409" actId="1076"/>
          <ac:picMkLst>
            <pc:docMk/>
            <pc:sldMk cId="2536343885" sldId="309"/>
            <ac:picMk id="7" creationId="{EE72279F-9437-4B32-86E3-A307556B3F0D}"/>
          </ac:picMkLst>
        </pc:picChg>
      </pc:sldChg>
      <pc:sldChg chg="add ord">
        <pc:chgData name="Mårdh, Lena" userId="f4b10b11-48c7-4b18-a6ec-120f5197df04" providerId="ADAL" clId="{5D4549F1-A217-41AD-BD5E-82B7D864C407}" dt="2021-07-29T12:11:22.580" v="11411"/>
        <pc:sldMkLst>
          <pc:docMk/>
          <pc:sldMk cId="2997087149" sldId="310"/>
        </pc:sldMkLst>
      </pc:sldChg>
      <pc:sldChg chg="add ord">
        <pc:chgData name="Mårdh, Lena" userId="f4b10b11-48c7-4b18-a6ec-120f5197df04" providerId="ADAL" clId="{5D4549F1-A217-41AD-BD5E-82B7D864C407}" dt="2021-07-29T12:11:31.454" v="11413"/>
        <pc:sldMkLst>
          <pc:docMk/>
          <pc:sldMk cId="711776725" sldId="311"/>
        </pc:sldMkLst>
      </pc:sldChg>
      <pc:sldChg chg="add ord">
        <pc:chgData name="Mårdh, Lena" userId="f4b10b11-48c7-4b18-a6ec-120f5197df04" providerId="ADAL" clId="{5D4549F1-A217-41AD-BD5E-82B7D864C407}" dt="2021-07-29T12:11:41.097" v="11415"/>
        <pc:sldMkLst>
          <pc:docMk/>
          <pc:sldMk cId="1506780447" sldId="312"/>
        </pc:sldMkLst>
      </pc:sldChg>
      <pc:sldChg chg="add del ord">
        <pc:chgData name="Mårdh, Lena" userId="f4b10b11-48c7-4b18-a6ec-120f5197df04" providerId="ADAL" clId="{5D4549F1-A217-41AD-BD5E-82B7D864C407}" dt="2021-07-29T12:47:04.578" v="12652" actId="2696"/>
        <pc:sldMkLst>
          <pc:docMk/>
          <pc:sldMk cId="535915721" sldId="313"/>
        </pc:sldMkLst>
      </pc:sldChg>
      <pc:sldChg chg="add ord">
        <pc:chgData name="Mårdh, Lena" userId="f4b10b11-48c7-4b18-a6ec-120f5197df04" providerId="ADAL" clId="{5D4549F1-A217-41AD-BD5E-82B7D864C407}" dt="2021-07-29T12:11:57.521" v="11419"/>
        <pc:sldMkLst>
          <pc:docMk/>
          <pc:sldMk cId="2625050866" sldId="314"/>
        </pc:sldMkLst>
      </pc:sldChg>
      <pc:sldChg chg="add ord">
        <pc:chgData name="Mårdh, Lena" userId="f4b10b11-48c7-4b18-a6ec-120f5197df04" providerId="ADAL" clId="{5D4549F1-A217-41AD-BD5E-82B7D864C407}" dt="2021-07-29T12:12:04.809" v="11421"/>
        <pc:sldMkLst>
          <pc:docMk/>
          <pc:sldMk cId="1722882543" sldId="315"/>
        </pc:sldMkLst>
      </pc:sldChg>
      <pc:sldChg chg="add ord">
        <pc:chgData name="Mårdh, Lena" userId="f4b10b11-48c7-4b18-a6ec-120f5197df04" providerId="ADAL" clId="{5D4549F1-A217-41AD-BD5E-82B7D864C407}" dt="2021-07-29T12:12:09.833" v="11423"/>
        <pc:sldMkLst>
          <pc:docMk/>
          <pc:sldMk cId="110608709" sldId="316"/>
        </pc:sldMkLst>
      </pc:sldChg>
      <pc:sldChg chg="add ord">
        <pc:chgData name="Mårdh, Lena" userId="f4b10b11-48c7-4b18-a6ec-120f5197df04" providerId="ADAL" clId="{5D4549F1-A217-41AD-BD5E-82B7D864C407}" dt="2021-07-29T12:12:16.286" v="11425"/>
        <pc:sldMkLst>
          <pc:docMk/>
          <pc:sldMk cId="3013036830" sldId="317"/>
        </pc:sldMkLst>
      </pc:sldChg>
      <pc:sldChg chg="modSp add">
        <pc:chgData name="Mårdh, Lena" userId="f4b10b11-48c7-4b18-a6ec-120f5197df04" providerId="ADAL" clId="{5D4549F1-A217-41AD-BD5E-82B7D864C407}" dt="2021-07-29T12:33:23.171" v="11839" actId="20577"/>
        <pc:sldMkLst>
          <pc:docMk/>
          <pc:sldMk cId="2361527433" sldId="318"/>
        </pc:sldMkLst>
        <pc:spChg chg="mod">
          <ac:chgData name="Mårdh, Lena" userId="f4b10b11-48c7-4b18-a6ec-120f5197df04" providerId="ADAL" clId="{5D4549F1-A217-41AD-BD5E-82B7D864C407}" dt="2021-07-29T12:31:56.440" v="11642" actId="20577"/>
          <ac:spMkLst>
            <pc:docMk/>
            <pc:sldMk cId="2361527433" sldId="318"/>
            <ac:spMk id="2" creationId="{F9999837-3987-4D7B-87C7-5CE31BAA5564}"/>
          </ac:spMkLst>
        </pc:spChg>
        <pc:spChg chg="mod">
          <ac:chgData name="Mårdh, Lena" userId="f4b10b11-48c7-4b18-a6ec-120f5197df04" providerId="ADAL" clId="{5D4549F1-A217-41AD-BD5E-82B7D864C407}" dt="2021-07-29T12:33:23.171" v="11839" actId="20577"/>
          <ac:spMkLst>
            <pc:docMk/>
            <pc:sldMk cId="2361527433" sldId="318"/>
            <ac:spMk id="3" creationId="{7DC93CE1-5CB9-4F12-8D3D-BE40E724A7C8}"/>
          </ac:spMkLst>
        </pc:spChg>
      </pc:sldChg>
      <pc:sldChg chg="modSp add modAnim">
        <pc:chgData name="Mårdh, Lena" userId="f4b10b11-48c7-4b18-a6ec-120f5197df04" providerId="ADAL" clId="{5D4549F1-A217-41AD-BD5E-82B7D864C407}" dt="2021-07-29T12:56:48.285" v="13253" actId="20577"/>
        <pc:sldMkLst>
          <pc:docMk/>
          <pc:sldMk cId="4259662823" sldId="319"/>
        </pc:sldMkLst>
        <pc:spChg chg="mod">
          <ac:chgData name="Mårdh, Lena" userId="f4b10b11-48c7-4b18-a6ec-120f5197df04" providerId="ADAL" clId="{5D4549F1-A217-41AD-BD5E-82B7D864C407}" dt="2021-07-29T12:50:02.297" v="12769" actId="20577"/>
          <ac:spMkLst>
            <pc:docMk/>
            <pc:sldMk cId="4259662823" sldId="319"/>
            <ac:spMk id="2" creationId="{F2DF2CAE-7214-47F5-B220-2C824F6C3798}"/>
          </ac:spMkLst>
        </pc:spChg>
        <pc:spChg chg="mod">
          <ac:chgData name="Mårdh, Lena" userId="f4b10b11-48c7-4b18-a6ec-120f5197df04" providerId="ADAL" clId="{5D4549F1-A217-41AD-BD5E-82B7D864C407}" dt="2021-07-29T12:56:48.285" v="13253" actId="20577"/>
          <ac:spMkLst>
            <pc:docMk/>
            <pc:sldMk cId="4259662823" sldId="319"/>
            <ac:spMk id="3" creationId="{B9E1B245-D2E1-4754-B429-6BA0C1F2A071}"/>
          </ac:spMkLst>
        </pc:spChg>
      </pc:sldChg>
      <pc:sldChg chg="modSp add">
        <pc:chgData name="Mårdh, Lena" userId="f4b10b11-48c7-4b18-a6ec-120f5197df04" providerId="ADAL" clId="{5D4549F1-A217-41AD-BD5E-82B7D864C407}" dt="2021-07-29T12:58:14.284" v="13472" actId="20577"/>
        <pc:sldMkLst>
          <pc:docMk/>
          <pc:sldMk cId="1443082997" sldId="320"/>
        </pc:sldMkLst>
        <pc:spChg chg="mod">
          <ac:chgData name="Mårdh, Lena" userId="f4b10b11-48c7-4b18-a6ec-120f5197df04" providerId="ADAL" clId="{5D4549F1-A217-41AD-BD5E-82B7D864C407}" dt="2021-07-29T12:57:40.127" v="13384" actId="20577"/>
          <ac:spMkLst>
            <pc:docMk/>
            <pc:sldMk cId="1443082997" sldId="320"/>
            <ac:spMk id="2" creationId="{DD303E9C-2B6E-4CF3-9DCB-3A08774D1F4B}"/>
          </ac:spMkLst>
        </pc:spChg>
        <pc:spChg chg="mod">
          <ac:chgData name="Mårdh, Lena" userId="f4b10b11-48c7-4b18-a6ec-120f5197df04" providerId="ADAL" clId="{5D4549F1-A217-41AD-BD5E-82B7D864C407}" dt="2021-07-29T12:58:14.284" v="13472" actId="20577"/>
          <ac:spMkLst>
            <pc:docMk/>
            <pc:sldMk cId="1443082997" sldId="320"/>
            <ac:spMk id="3" creationId="{2648D716-3B8F-456A-A540-BFCF1DDEEC36}"/>
          </ac:spMkLst>
        </pc:spChg>
      </pc:sldChg>
      <pc:sldChg chg="modSp add">
        <pc:chgData name="Mårdh, Lena" userId="f4b10b11-48c7-4b18-a6ec-120f5197df04" providerId="ADAL" clId="{5D4549F1-A217-41AD-BD5E-82B7D864C407}" dt="2021-07-29T14:07:41.127" v="14284" actId="20577"/>
        <pc:sldMkLst>
          <pc:docMk/>
          <pc:sldMk cId="2870639280" sldId="321"/>
        </pc:sldMkLst>
        <pc:spChg chg="mod">
          <ac:chgData name="Mårdh, Lena" userId="f4b10b11-48c7-4b18-a6ec-120f5197df04" providerId="ADAL" clId="{5D4549F1-A217-41AD-BD5E-82B7D864C407}" dt="2021-07-29T13:09:19.123" v="13822" actId="20577"/>
          <ac:spMkLst>
            <pc:docMk/>
            <pc:sldMk cId="2870639280" sldId="321"/>
            <ac:spMk id="2" creationId="{15151210-0467-49D6-B2D3-998C149A0347}"/>
          </ac:spMkLst>
        </pc:spChg>
        <pc:spChg chg="mod">
          <ac:chgData name="Mårdh, Lena" userId="f4b10b11-48c7-4b18-a6ec-120f5197df04" providerId="ADAL" clId="{5D4549F1-A217-41AD-BD5E-82B7D864C407}" dt="2021-07-29T14:07:41.127" v="14284" actId="20577"/>
          <ac:spMkLst>
            <pc:docMk/>
            <pc:sldMk cId="2870639280" sldId="321"/>
            <ac:spMk id="3" creationId="{BD7F770C-2770-489F-BD44-C5C42431364E}"/>
          </ac:spMkLst>
        </pc:spChg>
      </pc:sldChg>
      <pc:sldChg chg="modSp add modAnim">
        <pc:chgData name="Mårdh, Lena" userId="f4b10b11-48c7-4b18-a6ec-120f5197df04" providerId="ADAL" clId="{5D4549F1-A217-41AD-BD5E-82B7D864C407}" dt="2021-07-29T14:17:47.557" v="14771"/>
        <pc:sldMkLst>
          <pc:docMk/>
          <pc:sldMk cId="4168670145" sldId="322"/>
        </pc:sldMkLst>
        <pc:spChg chg="mod">
          <ac:chgData name="Mårdh, Lena" userId="f4b10b11-48c7-4b18-a6ec-120f5197df04" providerId="ADAL" clId="{5D4549F1-A217-41AD-BD5E-82B7D864C407}" dt="2021-07-29T14:13:39.404" v="14354" actId="20577"/>
          <ac:spMkLst>
            <pc:docMk/>
            <pc:sldMk cId="4168670145" sldId="322"/>
            <ac:spMk id="2" creationId="{A64648A0-717C-4422-B925-8CD9616355A8}"/>
          </ac:spMkLst>
        </pc:spChg>
        <pc:spChg chg="mod">
          <ac:chgData name="Mårdh, Lena" userId="f4b10b11-48c7-4b18-a6ec-120f5197df04" providerId="ADAL" clId="{5D4549F1-A217-41AD-BD5E-82B7D864C407}" dt="2021-07-29T14:17:37.722" v="14769" actId="20577"/>
          <ac:spMkLst>
            <pc:docMk/>
            <pc:sldMk cId="4168670145" sldId="322"/>
            <ac:spMk id="3" creationId="{F65CDF39-824E-4F62-BF0C-BE4A7F9BB151}"/>
          </ac:spMkLst>
        </pc:spChg>
      </pc:sldChg>
    </pc:docChg>
  </pc:docChgLst>
  <pc:docChgLst>
    <pc:chgData name="Mårdh, Lena" userId="f4b10b11-48c7-4b18-a6ec-120f5197df04" providerId="ADAL" clId="{E9A3AF8F-D5AD-49DE-BE5D-AFD30E1322B3}"/>
    <pc:docChg chg="undo custSel addSld delSld modSld">
      <pc:chgData name="Mårdh, Lena" userId="f4b10b11-48c7-4b18-a6ec-120f5197df04" providerId="ADAL" clId="{E9A3AF8F-D5AD-49DE-BE5D-AFD30E1322B3}" dt="2021-08-19T14:18:21.110" v="1721" actId="20577"/>
      <pc:docMkLst>
        <pc:docMk/>
      </pc:docMkLst>
      <pc:sldChg chg="modSp add del">
        <pc:chgData name="Mårdh, Lena" userId="f4b10b11-48c7-4b18-a6ec-120f5197df04" providerId="ADAL" clId="{E9A3AF8F-D5AD-49DE-BE5D-AFD30E1322B3}" dt="2021-08-19T14:13:49.002" v="1564" actId="2696"/>
        <pc:sldMkLst>
          <pc:docMk/>
          <pc:sldMk cId="3833163856" sldId="325"/>
        </pc:sldMkLst>
        <pc:spChg chg="mod">
          <ac:chgData name="Mårdh, Lena" userId="f4b10b11-48c7-4b18-a6ec-120f5197df04" providerId="ADAL" clId="{E9A3AF8F-D5AD-49DE-BE5D-AFD30E1322B3}" dt="2021-08-19T12:13:05.190" v="70" actId="20577"/>
          <ac:spMkLst>
            <pc:docMk/>
            <pc:sldMk cId="3833163856" sldId="325"/>
            <ac:spMk id="2" creationId="{DACA7215-A06E-44CD-82E9-2DDA84D9C1F8}"/>
          </ac:spMkLst>
        </pc:spChg>
        <pc:spChg chg="mod">
          <ac:chgData name="Mårdh, Lena" userId="f4b10b11-48c7-4b18-a6ec-120f5197df04" providerId="ADAL" clId="{E9A3AF8F-D5AD-49DE-BE5D-AFD30E1322B3}" dt="2021-08-19T14:03:13.623" v="1016" actId="6549"/>
          <ac:spMkLst>
            <pc:docMk/>
            <pc:sldMk cId="3833163856" sldId="325"/>
            <ac:spMk id="3" creationId="{2F3C5109-DC3D-4673-8EC1-EA7A1400D655}"/>
          </ac:spMkLst>
        </pc:spChg>
      </pc:sldChg>
      <pc:sldChg chg="modSp add">
        <pc:chgData name="Mårdh, Lena" userId="f4b10b11-48c7-4b18-a6ec-120f5197df04" providerId="ADAL" clId="{E9A3AF8F-D5AD-49DE-BE5D-AFD30E1322B3}" dt="2021-08-19T12:13:14.476" v="81" actId="20577"/>
        <pc:sldMkLst>
          <pc:docMk/>
          <pc:sldMk cId="4158816956" sldId="326"/>
        </pc:sldMkLst>
        <pc:spChg chg="mod">
          <ac:chgData name="Mårdh, Lena" userId="f4b10b11-48c7-4b18-a6ec-120f5197df04" providerId="ADAL" clId="{E9A3AF8F-D5AD-49DE-BE5D-AFD30E1322B3}" dt="2021-08-19T12:13:14.476" v="81" actId="20577"/>
          <ac:spMkLst>
            <pc:docMk/>
            <pc:sldMk cId="4158816956" sldId="326"/>
            <ac:spMk id="2" creationId="{DACA7215-A06E-44CD-82E9-2DDA84D9C1F8}"/>
          </ac:spMkLst>
        </pc:spChg>
      </pc:sldChg>
      <pc:sldChg chg="modSp add modNotesTx">
        <pc:chgData name="Mårdh, Lena" userId="f4b10b11-48c7-4b18-a6ec-120f5197df04" providerId="ADAL" clId="{E9A3AF8F-D5AD-49DE-BE5D-AFD30E1322B3}" dt="2021-08-19T14:18:21.110" v="1721" actId="20577"/>
        <pc:sldMkLst>
          <pc:docMk/>
          <pc:sldMk cId="2312606463" sldId="327"/>
        </pc:sldMkLst>
        <pc:spChg chg="mod">
          <ac:chgData name="Mårdh, Lena" userId="f4b10b11-48c7-4b18-a6ec-120f5197df04" providerId="ADAL" clId="{E9A3AF8F-D5AD-49DE-BE5D-AFD30E1322B3}" dt="2021-08-19T14:12:53.811" v="1563" actId="20577"/>
          <ac:spMkLst>
            <pc:docMk/>
            <pc:sldMk cId="2312606463" sldId="327"/>
            <ac:spMk id="2" creationId="{DACA7215-A06E-44CD-82E9-2DDA84D9C1F8}"/>
          </ac:spMkLst>
        </pc:spChg>
        <pc:spChg chg="mod">
          <ac:chgData name="Mårdh, Lena" userId="f4b10b11-48c7-4b18-a6ec-120f5197df04" providerId="ADAL" clId="{E9A3AF8F-D5AD-49DE-BE5D-AFD30E1322B3}" dt="2021-08-19T13:52:43.132" v="858" actId="20577"/>
          <ac:spMkLst>
            <pc:docMk/>
            <pc:sldMk cId="2312606463" sldId="327"/>
            <ac:spMk id="3" creationId="{2F3C5109-DC3D-4673-8EC1-EA7A1400D655}"/>
          </ac:spMkLst>
        </pc:spChg>
      </pc:sldChg>
      <pc:sldChg chg="addSp delSp modSp add modNotesTx">
        <pc:chgData name="Mårdh, Lena" userId="f4b10b11-48c7-4b18-a6ec-120f5197df04" providerId="ADAL" clId="{E9A3AF8F-D5AD-49DE-BE5D-AFD30E1322B3}" dt="2021-08-19T14:17:14.257" v="1696" actId="20577"/>
        <pc:sldMkLst>
          <pc:docMk/>
          <pc:sldMk cId="4084636104" sldId="328"/>
        </pc:sldMkLst>
        <pc:spChg chg="mod">
          <ac:chgData name="Mårdh, Lena" userId="f4b10b11-48c7-4b18-a6ec-120f5197df04" providerId="ADAL" clId="{E9A3AF8F-D5AD-49DE-BE5D-AFD30E1322B3}" dt="2021-08-19T14:12:39.499" v="1527" actId="20577"/>
          <ac:spMkLst>
            <pc:docMk/>
            <pc:sldMk cId="4084636104" sldId="328"/>
            <ac:spMk id="2" creationId="{DACA7215-A06E-44CD-82E9-2DDA84D9C1F8}"/>
          </ac:spMkLst>
        </pc:spChg>
        <pc:spChg chg="mod">
          <ac:chgData name="Mårdh, Lena" userId="f4b10b11-48c7-4b18-a6ec-120f5197df04" providerId="ADAL" clId="{E9A3AF8F-D5AD-49DE-BE5D-AFD30E1322B3}" dt="2021-08-19T14:12:13.067" v="1490" actId="6549"/>
          <ac:spMkLst>
            <pc:docMk/>
            <pc:sldMk cId="4084636104" sldId="328"/>
            <ac:spMk id="3" creationId="{2F3C5109-DC3D-4673-8EC1-EA7A1400D655}"/>
          </ac:spMkLst>
        </pc:spChg>
        <pc:graphicFrameChg chg="add mod modGraphic">
          <ac:chgData name="Mårdh, Lena" userId="f4b10b11-48c7-4b18-a6ec-120f5197df04" providerId="ADAL" clId="{E9A3AF8F-D5AD-49DE-BE5D-AFD30E1322B3}" dt="2021-08-19T14:16:16.442" v="1649" actId="20577"/>
          <ac:graphicFrameMkLst>
            <pc:docMk/>
            <pc:sldMk cId="4084636104" sldId="328"/>
            <ac:graphicFrameMk id="8" creationId="{71DD165C-8C7B-4297-8E8E-308E78FA6D1A}"/>
          </ac:graphicFrameMkLst>
        </pc:graphicFrameChg>
        <pc:picChg chg="add del mod">
          <ac:chgData name="Mårdh, Lena" userId="f4b10b11-48c7-4b18-a6ec-120f5197df04" providerId="ADAL" clId="{E9A3AF8F-D5AD-49DE-BE5D-AFD30E1322B3}" dt="2021-08-19T14:07:45.793" v="1021" actId="478"/>
          <ac:picMkLst>
            <pc:docMk/>
            <pc:sldMk cId="4084636104" sldId="328"/>
            <ac:picMk id="7" creationId="{C78E69B0-EF09-4484-8F15-05AF228D7483}"/>
          </ac:picMkLst>
        </pc:picChg>
      </pc:sldChg>
    </pc:docChg>
  </pc:docChgLst>
  <pc:docChgLst>
    <pc:chgData name="Mårdh, Lena" userId="f4b10b11-48c7-4b18-a6ec-120f5197df04" providerId="ADAL" clId="{4AEA4435-D140-45C3-87C5-C0143BAE87F3}"/>
    <pc:docChg chg="undo custSel addSld delSld modSld sldOrd">
      <pc:chgData name="Mårdh, Lena" userId="f4b10b11-48c7-4b18-a6ec-120f5197df04" providerId="ADAL" clId="{4AEA4435-D140-45C3-87C5-C0143BAE87F3}" dt="2021-12-08T07:06:07.631" v="6190" actId="47"/>
      <pc:docMkLst>
        <pc:docMk/>
      </pc:docMkLst>
      <pc:sldChg chg="addSp delSp modSp mod">
        <pc:chgData name="Mårdh, Lena" userId="f4b10b11-48c7-4b18-a6ec-120f5197df04" providerId="ADAL" clId="{4AEA4435-D140-45C3-87C5-C0143BAE87F3}" dt="2021-12-01T12:28:26.938" v="5178" actId="6549"/>
        <pc:sldMkLst>
          <pc:docMk/>
          <pc:sldMk cId="1604048173" sldId="257"/>
        </pc:sldMkLst>
        <pc:spChg chg="mod">
          <ac:chgData name="Mårdh, Lena" userId="f4b10b11-48c7-4b18-a6ec-120f5197df04" providerId="ADAL" clId="{4AEA4435-D140-45C3-87C5-C0143BAE87F3}" dt="2021-12-01T12:28:26.938" v="5178" actId="6549"/>
          <ac:spMkLst>
            <pc:docMk/>
            <pc:sldMk cId="1604048173" sldId="257"/>
            <ac:spMk id="2" creationId="{00000000-0000-0000-0000-000000000000}"/>
          </ac:spMkLst>
        </pc:spChg>
        <pc:spChg chg="mod">
          <ac:chgData name="Mårdh, Lena" userId="f4b10b11-48c7-4b18-a6ec-120f5197df04" providerId="ADAL" clId="{4AEA4435-D140-45C3-87C5-C0143BAE87F3}" dt="2021-12-01T06:59:47.684" v="225" actId="6549"/>
          <ac:spMkLst>
            <pc:docMk/>
            <pc:sldMk cId="1604048173" sldId="257"/>
            <ac:spMk id="3" creationId="{00000000-0000-0000-0000-000000000000}"/>
          </ac:spMkLst>
        </pc:spChg>
        <pc:spChg chg="del">
          <ac:chgData name="Mårdh, Lena" userId="f4b10b11-48c7-4b18-a6ec-120f5197df04" providerId="ADAL" clId="{4AEA4435-D140-45C3-87C5-C0143BAE87F3}" dt="2021-12-01T06:59:55.234" v="226" actId="478"/>
          <ac:spMkLst>
            <pc:docMk/>
            <pc:sldMk cId="1604048173" sldId="257"/>
            <ac:spMk id="4" creationId="{00000000-0000-0000-0000-000000000000}"/>
          </ac:spMkLst>
        </pc:spChg>
        <pc:spChg chg="del">
          <ac:chgData name="Mårdh, Lena" userId="f4b10b11-48c7-4b18-a6ec-120f5197df04" providerId="ADAL" clId="{4AEA4435-D140-45C3-87C5-C0143BAE87F3}" dt="2021-12-01T06:59:56.719" v="227" actId="478"/>
          <ac:spMkLst>
            <pc:docMk/>
            <pc:sldMk cId="1604048173" sldId="257"/>
            <ac:spMk id="5" creationId="{00000000-0000-0000-0000-000000000000}"/>
          </ac:spMkLst>
        </pc:spChg>
        <pc:picChg chg="add mod">
          <ac:chgData name="Mårdh, Lena" userId="f4b10b11-48c7-4b18-a6ec-120f5197df04" providerId="ADAL" clId="{4AEA4435-D140-45C3-87C5-C0143BAE87F3}" dt="2021-12-01T07:00:25.296" v="229" actId="1076"/>
          <ac:picMkLst>
            <pc:docMk/>
            <pc:sldMk cId="1604048173" sldId="257"/>
            <ac:picMk id="8" creationId="{A53887A0-028A-4DF5-B418-EF624031F4F3}"/>
          </ac:picMkLst>
        </pc:picChg>
      </pc:sldChg>
      <pc:sldChg chg="delSp modSp mod modNotesTx">
        <pc:chgData name="Mårdh, Lena" userId="f4b10b11-48c7-4b18-a6ec-120f5197df04" providerId="ADAL" clId="{4AEA4435-D140-45C3-87C5-C0143BAE87F3}" dt="2021-12-01T09:02:16.200" v="2428" actId="478"/>
        <pc:sldMkLst>
          <pc:docMk/>
          <pc:sldMk cId="1993679418" sldId="278"/>
        </pc:sldMkLst>
        <pc:spChg chg="mod">
          <ac:chgData name="Mårdh, Lena" userId="f4b10b11-48c7-4b18-a6ec-120f5197df04" providerId="ADAL" clId="{4AEA4435-D140-45C3-87C5-C0143BAE87F3}" dt="2021-12-01T06:58:14.897" v="108" actId="20577"/>
          <ac:spMkLst>
            <pc:docMk/>
            <pc:sldMk cId="1993679418" sldId="278"/>
            <ac:spMk id="2" creationId="{2C6D26C0-72C4-4D21-A148-DC694E2B1BB4}"/>
          </ac:spMkLst>
        </pc:spChg>
        <pc:spChg chg="del">
          <ac:chgData name="Mårdh, Lena" userId="f4b10b11-48c7-4b18-a6ec-120f5197df04" providerId="ADAL" clId="{4AEA4435-D140-45C3-87C5-C0143BAE87F3}" dt="2021-12-01T09:02:15.181" v="2427" actId="478"/>
          <ac:spMkLst>
            <pc:docMk/>
            <pc:sldMk cId="1993679418" sldId="278"/>
            <ac:spMk id="4" creationId="{472F84D3-4226-4941-B7C9-714A745B2108}"/>
          </ac:spMkLst>
        </pc:spChg>
        <pc:spChg chg="del">
          <ac:chgData name="Mårdh, Lena" userId="f4b10b11-48c7-4b18-a6ec-120f5197df04" providerId="ADAL" clId="{4AEA4435-D140-45C3-87C5-C0143BAE87F3}" dt="2021-12-01T09:02:16.200" v="2428" actId="478"/>
          <ac:spMkLst>
            <pc:docMk/>
            <pc:sldMk cId="1993679418" sldId="278"/>
            <ac:spMk id="5" creationId="{3C8E79FF-E529-46B9-ABAC-3D2344545FE1}"/>
          </ac:spMkLst>
        </pc:spChg>
      </pc:sldChg>
      <pc:sldChg chg="addSp delSp modSp mod ord modNotesTx">
        <pc:chgData name="Mårdh, Lena" userId="f4b10b11-48c7-4b18-a6ec-120f5197df04" providerId="ADAL" clId="{4AEA4435-D140-45C3-87C5-C0143BAE87F3}" dt="2021-12-01T13:04:20.275" v="6092" actId="20577"/>
        <pc:sldMkLst>
          <pc:docMk/>
          <pc:sldMk cId="3013036830" sldId="317"/>
        </pc:sldMkLst>
        <pc:spChg chg="del">
          <ac:chgData name="Mårdh, Lena" userId="f4b10b11-48c7-4b18-a6ec-120f5197df04" providerId="ADAL" clId="{4AEA4435-D140-45C3-87C5-C0143BAE87F3}" dt="2021-12-01T09:54:26.531" v="4476" actId="478"/>
          <ac:spMkLst>
            <pc:docMk/>
            <pc:sldMk cId="3013036830" sldId="317"/>
            <ac:spMk id="2" creationId="{5EE9B5AD-97F1-43EB-BD0B-51C948852A83}"/>
          </ac:spMkLst>
        </pc:spChg>
        <pc:spChg chg="del">
          <ac:chgData name="Mårdh, Lena" userId="f4b10b11-48c7-4b18-a6ec-120f5197df04" providerId="ADAL" clId="{4AEA4435-D140-45C3-87C5-C0143BAE87F3}" dt="2021-12-01T09:54:27.780" v="4477" actId="478"/>
          <ac:spMkLst>
            <pc:docMk/>
            <pc:sldMk cId="3013036830" sldId="317"/>
            <ac:spMk id="3" creationId="{64FE9EC0-71E0-485F-8E0C-35D55DC48940}"/>
          </ac:spMkLst>
        </pc:spChg>
        <pc:picChg chg="add mod">
          <ac:chgData name="Mårdh, Lena" userId="f4b10b11-48c7-4b18-a6ec-120f5197df04" providerId="ADAL" clId="{4AEA4435-D140-45C3-87C5-C0143BAE87F3}" dt="2021-12-01T10:05:12.571" v="4693" actId="1076"/>
          <ac:picMkLst>
            <pc:docMk/>
            <pc:sldMk cId="3013036830" sldId="317"/>
            <ac:picMk id="8" creationId="{096C9D4B-0C66-433B-AF38-B22AE8CABA75}"/>
          </ac:picMkLst>
        </pc:picChg>
      </pc:sldChg>
      <pc:sldChg chg="del">
        <pc:chgData name="Mårdh, Lena" userId="f4b10b11-48c7-4b18-a6ec-120f5197df04" providerId="ADAL" clId="{4AEA4435-D140-45C3-87C5-C0143BAE87F3}" dt="2021-12-01T06:57:01.971" v="0" actId="47"/>
        <pc:sldMkLst>
          <pc:docMk/>
          <pc:sldMk cId="3253620188" sldId="318"/>
        </pc:sldMkLst>
      </pc:sldChg>
      <pc:sldChg chg="addSp delSp modSp mod modAnim">
        <pc:chgData name="Mårdh, Lena" userId="f4b10b11-48c7-4b18-a6ec-120f5197df04" providerId="ADAL" clId="{4AEA4435-D140-45C3-87C5-C0143BAE87F3}" dt="2021-12-01T13:00:46.125" v="6018" actId="20577"/>
        <pc:sldMkLst>
          <pc:docMk/>
          <pc:sldMk cId="2972976889" sldId="319"/>
        </pc:sldMkLst>
        <pc:spChg chg="mod">
          <ac:chgData name="Mårdh, Lena" userId="f4b10b11-48c7-4b18-a6ec-120f5197df04" providerId="ADAL" clId="{4AEA4435-D140-45C3-87C5-C0143BAE87F3}" dt="2021-12-01T13:00:46.125" v="6018" actId="20577"/>
          <ac:spMkLst>
            <pc:docMk/>
            <pc:sldMk cId="2972976889" sldId="319"/>
            <ac:spMk id="2" creationId="{39EF5DE2-254F-4BF1-ACCC-D3458CE6192E}"/>
          </ac:spMkLst>
        </pc:spChg>
        <pc:spChg chg="mod">
          <ac:chgData name="Mårdh, Lena" userId="f4b10b11-48c7-4b18-a6ec-120f5197df04" providerId="ADAL" clId="{4AEA4435-D140-45C3-87C5-C0143BAE87F3}" dt="2021-12-01T13:00:42.020" v="6014" actId="6549"/>
          <ac:spMkLst>
            <pc:docMk/>
            <pc:sldMk cId="2972976889" sldId="319"/>
            <ac:spMk id="3" creationId="{DFA4F085-FFB2-4891-8423-AB3A990997F6}"/>
          </ac:spMkLst>
        </pc:spChg>
        <pc:spChg chg="del">
          <ac:chgData name="Mårdh, Lena" userId="f4b10b11-48c7-4b18-a6ec-120f5197df04" providerId="ADAL" clId="{4AEA4435-D140-45C3-87C5-C0143BAE87F3}" dt="2021-12-01T09:54:40.564" v="4482" actId="478"/>
          <ac:spMkLst>
            <pc:docMk/>
            <pc:sldMk cId="2972976889" sldId="319"/>
            <ac:spMk id="4" creationId="{F1F834DD-9F9F-4CC6-AD2D-9BD16C746F0F}"/>
          </ac:spMkLst>
        </pc:spChg>
        <pc:spChg chg="del">
          <ac:chgData name="Mårdh, Lena" userId="f4b10b11-48c7-4b18-a6ec-120f5197df04" providerId="ADAL" clId="{4AEA4435-D140-45C3-87C5-C0143BAE87F3}" dt="2021-12-01T09:54:42.130" v="4483" actId="478"/>
          <ac:spMkLst>
            <pc:docMk/>
            <pc:sldMk cId="2972976889" sldId="319"/>
            <ac:spMk id="5" creationId="{8C2A8641-7A12-432D-B7B2-6DFDE2BC3210}"/>
          </ac:spMkLst>
        </pc:spChg>
        <pc:picChg chg="add mod">
          <ac:chgData name="Mårdh, Lena" userId="f4b10b11-48c7-4b18-a6ec-120f5197df04" providerId="ADAL" clId="{4AEA4435-D140-45C3-87C5-C0143BAE87F3}" dt="2021-12-01T10:05:25.052" v="4697" actId="1076"/>
          <ac:picMkLst>
            <pc:docMk/>
            <pc:sldMk cId="2972976889" sldId="319"/>
            <ac:picMk id="7" creationId="{2F458113-1626-4D90-8E52-E72F8EC73632}"/>
          </ac:picMkLst>
        </pc:picChg>
      </pc:sldChg>
      <pc:sldChg chg="addSp delSp modSp mod ord">
        <pc:chgData name="Mårdh, Lena" userId="f4b10b11-48c7-4b18-a6ec-120f5197df04" providerId="ADAL" clId="{4AEA4435-D140-45C3-87C5-C0143BAE87F3}" dt="2021-12-08T07:04:23.758" v="6142" actId="6549"/>
        <pc:sldMkLst>
          <pc:docMk/>
          <pc:sldMk cId="598848469" sldId="320"/>
        </pc:sldMkLst>
        <pc:spChg chg="mod">
          <ac:chgData name="Mårdh, Lena" userId="f4b10b11-48c7-4b18-a6ec-120f5197df04" providerId="ADAL" clId="{4AEA4435-D140-45C3-87C5-C0143BAE87F3}" dt="2021-12-08T07:04:23.758" v="6142" actId="6549"/>
          <ac:spMkLst>
            <pc:docMk/>
            <pc:sldMk cId="598848469" sldId="320"/>
            <ac:spMk id="3" creationId="{00000000-0000-0000-0000-000000000000}"/>
          </ac:spMkLst>
        </pc:spChg>
        <pc:spChg chg="del">
          <ac:chgData name="Mårdh, Lena" userId="f4b10b11-48c7-4b18-a6ec-120f5197df04" providerId="ADAL" clId="{4AEA4435-D140-45C3-87C5-C0143BAE87F3}" dt="2021-12-01T09:02:18.938" v="2429" actId="478"/>
          <ac:spMkLst>
            <pc:docMk/>
            <pc:sldMk cId="598848469" sldId="320"/>
            <ac:spMk id="4" creationId="{00000000-0000-0000-0000-000000000000}"/>
          </ac:spMkLst>
        </pc:spChg>
        <pc:spChg chg="del">
          <ac:chgData name="Mårdh, Lena" userId="f4b10b11-48c7-4b18-a6ec-120f5197df04" providerId="ADAL" clId="{4AEA4435-D140-45C3-87C5-C0143BAE87F3}" dt="2021-12-01T09:02:20.054" v="2430" actId="478"/>
          <ac:spMkLst>
            <pc:docMk/>
            <pc:sldMk cId="598848469" sldId="320"/>
            <ac:spMk id="5" creationId="{00000000-0000-0000-0000-000000000000}"/>
          </ac:spMkLst>
        </pc:spChg>
        <pc:picChg chg="add mod">
          <ac:chgData name="Mårdh, Lena" userId="f4b10b11-48c7-4b18-a6ec-120f5197df04" providerId="ADAL" clId="{4AEA4435-D140-45C3-87C5-C0143BAE87F3}" dt="2021-12-01T10:01:46.804" v="4637" actId="1076"/>
          <ac:picMkLst>
            <pc:docMk/>
            <pc:sldMk cId="598848469" sldId="320"/>
            <ac:picMk id="7" creationId="{C3F76D35-B72A-4129-A9C3-EB441129A37C}"/>
          </ac:picMkLst>
        </pc:picChg>
      </pc:sldChg>
      <pc:sldChg chg="addSp delSp modSp add del mod ord">
        <pc:chgData name="Mårdh, Lena" userId="f4b10b11-48c7-4b18-a6ec-120f5197df04" providerId="ADAL" clId="{4AEA4435-D140-45C3-87C5-C0143BAE87F3}" dt="2021-12-01T13:00:35.860" v="6013" actId="2696"/>
        <pc:sldMkLst>
          <pc:docMk/>
          <pc:sldMk cId="308280134" sldId="321"/>
        </pc:sldMkLst>
        <pc:spChg chg="del">
          <ac:chgData name="Mårdh, Lena" userId="f4b10b11-48c7-4b18-a6ec-120f5197df04" providerId="ADAL" clId="{4AEA4435-D140-45C3-87C5-C0143BAE87F3}" dt="2021-12-01T09:54:35.436" v="4480" actId="478"/>
          <ac:spMkLst>
            <pc:docMk/>
            <pc:sldMk cId="308280134" sldId="321"/>
            <ac:spMk id="2" creationId="{5EE9B5AD-97F1-43EB-BD0B-51C948852A83}"/>
          </ac:spMkLst>
        </pc:spChg>
        <pc:spChg chg="del">
          <ac:chgData name="Mårdh, Lena" userId="f4b10b11-48c7-4b18-a6ec-120f5197df04" providerId="ADAL" clId="{4AEA4435-D140-45C3-87C5-C0143BAE87F3}" dt="2021-12-01T09:54:36.488" v="4481" actId="478"/>
          <ac:spMkLst>
            <pc:docMk/>
            <pc:sldMk cId="308280134" sldId="321"/>
            <ac:spMk id="3" creationId="{64FE9EC0-71E0-485F-8E0C-35D55DC48940}"/>
          </ac:spMkLst>
        </pc:spChg>
        <pc:picChg chg="add mod">
          <ac:chgData name="Mårdh, Lena" userId="f4b10b11-48c7-4b18-a6ec-120f5197df04" providerId="ADAL" clId="{4AEA4435-D140-45C3-87C5-C0143BAE87F3}" dt="2021-12-01T10:05:20.072" v="4695" actId="1076"/>
          <ac:picMkLst>
            <pc:docMk/>
            <pc:sldMk cId="308280134" sldId="321"/>
            <ac:picMk id="8" creationId="{5213CD30-348E-4C05-980C-D10CCE1DB643}"/>
          </ac:picMkLst>
        </pc:picChg>
      </pc:sldChg>
      <pc:sldChg chg="delSp modSp new mod ord modShow">
        <pc:chgData name="Mårdh, Lena" userId="f4b10b11-48c7-4b18-a6ec-120f5197df04" providerId="ADAL" clId="{4AEA4435-D140-45C3-87C5-C0143BAE87F3}" dt="2021-12-08T07:05:37.651" v="6184"/>
        <pc:sldMkLst>
          <pc:docMk/>
          <pc:sldMk cId="2080497091" sldId="322"/>
        </pc:sldMkLst>
        <pc:spChg chg="mod">
          <ac:chgData name="Mårdh, Lena" userId="f4b10b11-48c7-4b18-a6ec-120f5197df04" providerId="ADAL" clId="{4AEA4435-D140-45C3-87C5-C0143BAE87F3}" dt="2021-12-01T06:59:06.971" v="186" actId="14100"/>
          <ac:spMkLst>
            <pc:docMk/>
            <pc:sldMk cId="2080497091" sldId="322"/>
            <ac:spMk id="2" creationId="{FCEC3FDF-6CDB-45C0-95C5-FBA9C4F236BF}"/>
          </ac:spMkLst>
        </pc:spChg>
        <pc:spChg chg="del">
          <ac:chgData name="Mårdh, Lena" userId="f4b10b11-48c7-4b18-a6ec-120f5197df04" providerId="ADAL" clId="{4AEA4435-D140-45C3-87C5-C0143BAE87F3}" dt="2021-12-01T09:54:31.388" v="4478" actId="478"/>
          <ac:spMkLst>
            <pc:docMk/>
            <pc:sldMk cId="2080497091" sldId="322"/>
            <ac:spMk id="4" creationId="{7EB97E12-5FE6-44C8-8508-F22BB1072C4F}"/>
          </ac:spMkLst>
        </pc:spChg>
        <pc:spChg chg="del">
          <ac:chgData name="Mårdh, Lena" userId="f4b10b11-48c7-4b18-a6ec-120f5197df04" providerId="ADAL" clId="{4AEA4435-D140-45C3-87C5-C0143BAE87F3}" dt="2021-12-01T09:54:32.677" v="4479" actId="478"/>
          <ac:spMkLst>
            <pc:docMk/>
            <pc:sldMk cId="2080497091" sldId="322"/>
            <ac:spMk id="5" creationId="{92B1DC2C-909B-42C9-B251-4402321E442E}"/>
          </ac:spMkLst>
        </pc:spChg>
      </pc:sldChg>
      <pc:sldChg chg="addSp delSp modSp new del mod modClrScheme chgLayout modNotesTx">
        <pc:chgData name="Mårdh, Lena" userId="f4b10b11-48c7-4b18-a6ec-120f5197df04" providerId="ADAL" clId="{4AEA4435-D140-45C3-87C5-C0143BAE87F3}" dt="2021-12-01T07:11:11.410" v="712" actId="47"/>
        <pc:sldMkLst>
          <pc:docMk/>
          <pc:sldMk cId="244504092" sldId="323"/>
        </pc:sldMkLst>
        <pc:spChg chg="del">
          <ac:chgData name="Mårdh, Lena" userId="f4b10b11-48c7-4b18-a6ec-120f5197df04" providerId="ADAL" clId="{4AEA4435-D140-45C3-87C5-C0143BAE87F3}" dt="2021-12-01T07:05:58.005" v="583" actId="700"/>
          <ac:spMkLst>
            <pc:docMk/>
            <pc:sldMk cId="244504092" sldId="323"/>
            <ac:spMk id="2" creationId="{C54BEA9A-0A14-4EEB-8F60-879F686FEDEC}"/>
          </ac:spMkLst>
        </pc:spChg>
        <pc:spChg chg="del">
          <ac:chgData name="Mårdh, Lena" userId="f4b10b11-48c7-4b18-a6ec-120f5197df04" providerId="ADAL" clId="{4AEA4435-D140-45C3-87C5-C0143BAE87F3}" dt="2021-12-01T07:05:52.955" v="582" actId="22"/>
          <ac:spMkLst>
            <pc:docMk/>
            <pc:sldMk cId="244504092" sldId="323"/>
            <ac:spMk id="3" creationId="{F92FF9B2-27F1-4546-88B8-6A85FB193333}"/>
          </ac:spMkLst>
        </pc:spChg>
        <pc:spChg chg="mod ord">
          <ac:chgData name="Mårdh, Lena" userId="f4b10b11-48c7-4b18-a6ec-120f5197df04" providerId="ADAL" clId="{4AEA4435-D140-45C3-87C5-C0143BAE87F3}" dt="2021-12-01T07:05:58.005" v="583" actId="700"/>
          <ac:spMkLst>
            <pc:docMk/>
            <pc:sldMk cId="244504092" sldId="323"/>
            <ac:spMk id="4" creationId="{E19ADAF4-F8EC-4251-9BDD-9A221B59E06C}"/>
          </ac:spMkLst>
        </pc:spChg>
        <pc:spChg chg="mod ord">
          <ac:chgData name="Mårdh, Lena" userId="f4b10b11-48c7-4b18-a6ec-120f5197df04" providerId="ADAL" clId="{4AEA4435-D140-45C3-87C5-C0143BAE87F3}" dt="2021-12-01T07:05:58.005" v="583" actId="700"/>
          <ac:spMkLst>
            <pc:docMk/>
            <pc:sldMk cId="244504092" sldId="323"/>
            <ac:spMk id="5" creationId="{BE6BB2D6-A131-4027-8410-EEF47915A0F4}"/>
          </ac:spMkLst>
        </pc:spChg>
        <pc:spChg chg="mod ord">
          <ac:chgData name="Mårdh, Lena" userId="f4b10b11-48c7-4b18-a6ec-120f5197df04" providerId="ADAL" clId="{4AEA4435-D140-45C3-87C5-C0143BAE87F3}" dt="2021-12-01T07:05:58.005" v="583" actId="700"/>
          <ac:spMkLst>
            <pc:docMk/>
            <pc:sldMk cId="244504092" sldId="323"/>
            <ac:spMk id="6" creationId="{6D24A1EF-3F16-49B7-B50C-618D43CCE9B8}"/>
          </ac:spMkLst>
        </pc:spChg>
        <pc:picChg chg="add mod ord">
          <ac:chgData name="Mårdh, Lena" userId="f4b10b11-48c7-4b18-a6ec-120f5197df04" providerId="ADAL" clId="{4AEA4435-D140-45C3-87C5-C0143BAE87F3}" dt="2021-12-01T07:06:04.681" v="585" actId="1076"/>
          <ac:picMkLst>
            <pc:docMk/>
            <pc:sldMk cId="244504092" sldId="323"/>
            <ac:picMk id="8" creationId="{4F028E07-0800-4EAE-9FCB-53073A3A737B}"/>
          </ac:picMkLst>
        </pc:picChg>
      </pc:sldChg>
      <pc:sldChg chg="addSp delSp modSp new mod modAnim">
        <pc:chgData name="Mårdh, Lena" userId="f4b10b11-48c7-4b18-a6ec-120f5197df04" providerId="ADAL" clId="{4AEA4435-D140-45C3-87C5-C0143BAE87F3}" dt="2021-12-01T12:51:32.201" v="5907" actId="20577"/>
        <pc:sldMkLst>
          <pc:docMk/>
          <pc:sldMk cId="2564206831" sldId="324"/>
        </pc:sldMkLst>
        <pc:spChg chg="mod">
          <ac:chgData name="Mårdh, Lena" userId="f4b10b11-48c7-4b18-a6ec-120f5197df04" providerId="ADAL" clId="{4AEA4435-D140-45C3-87C5-C0143BAE87F3}" dt="2021-12-01T07:04:22.875" v="578" actId="6549"/>
          <ac:spMkLst>
            <pc:docMk/>
            <pc:sldMk cId="2564206831" sldId="324"/>
            <ac:spMk id="2" creationId="{9AF226E4-8E27-4111-8275-E95E8A3663BB}"/>
          </ac:spMkLst>
        </pc:spChg>
        <pc:spChg chg="mod">
          <ac:chgData name="Mårdh, Lena" userId="f4b10b11-48c7-4b18-a6ec-120f5197df04" providerId="ADAL" clId="{4AEA4435-D140-45C3-87C5-C0143BAE87F3}" dt="2021-12-01T12:51:32.201" v="5907" actId="20577"/>
          <ac:spMkLst>
            <pc:docMk/>
            <pc:sldMk cId="2564206831" sldId="324"/>
            <ac:spMk id="3" creationId="{F090DAA4-5C71-4069-BC54-ACA9441B097A}"/>
          </ac:spMkLst>
        </pc:spChg>
        <pc:spChg chg="del">
          <ac:chgData name="Mårdh, Lena" userId="f4b10b11-48c7-4b18-a6ec-120f5197df04" providerId="ADAL" clId="{4AEA4435-D140-45C3-87C5-C0143BAE87F3}" dt="2021-12-01T09:54:18.057" v="4472" actId="478"/>
          <ac:spMkLst>
            <pc:docMk/>
            <pc:sldMk cId="2564206831" sldId="324"/>
            <ac:spMk id="4" creationId="{1E88D30E-1445-452D-850C-B4F906398FBA}"/>
          </ac:spMkLst>
        </pc:spChg>
        <pc:spChg chg="del">
          <ac:chgData name="Mårdh, Lena" userId="f4b10b11-48c7-4b18-a6ec-120f5197df04" providerId="ADAL" clId="{4AEA4435-D140-45C3-87C5-C0143BAE87F3}" dt="2021-12-01T09:54:19.283" v="4473" actId="478"/>
          <ac:spMkLst>
            <pc:docMk/>
            <pc:sldMk cId="2564206831" sldId="324"/>
            <ac:spMk id="5" creationId="{6860AC71-DE91-4893-B5D9-9B66CC9D79B0}"/>
          </ac:spMkLst>
        </pc:spChg>
        <pc:picChg chg="add mod">
          <ac:chgData name="Mårdh, Lena" userId="f4b10b11-48c7-4b18-a6ec-120f5197df04" providerId="ADAL" clId="{4AEA4435-D140-45C3-87C5-C0143BAE87F3}" dt="2021-12-01T10:05:01.513" v="4689" actId="1076"/>
          <ac:picMkLst>
            <pc:docMk/>
            <pc:sldMk cId="2564206831" sldId="324"/>
            <ac:picMk id="7" creationId="{723C7676-510D-4CBD-AC43-F2F9B81A9E9C}"/>
          </ac:picMkLst>
        </pc:picChg>
      </pc:sldChg>
      <pc:sldChg chg="addSp delSp modSp new mod ord modClrScheme modAnim chgLayout modNotesTx">
        <pc:chgData name="Mårdh, Lena" userId="f4b10b11-48c7-4b18-a6ec-120f5197df04" providerId="ADAL" clId="{4AEA4435-D140-45C3-87C5-C0143BAE87F3}" dt="2021-12-01T10:02:15.308" v="4641" actId="1076"/>
        <pc:sldMkLst>
          <pc:docMk/>
          <pc:sldMk cId="710044946" sldId="325"/>
        </pc:sldMkLst>
        <pc:spChg chg="mod">
          <ac:chgData name="Mårdh, Lena" userId="f4b10b11-48c7-4b18-a6ec-120f5197df04" providerId="ADAL" clId="{4AEA4435-D140-45C3-87C5-C0143BAE87F3}" dt="2021-12-01T07:11:17.291" v="717" actId="6549"/>
          <ac:spMkLst>
            <pc:docMk/>
            <pc:sldMk cId="710044946" sldId="325"/>
            <ac:spMk id="2" creationId="{0EEAB27A-5CC7-4574-B0BF-F601F673ABB2}"/>
          </ac:spMkLst>
        </pc:spChg>
        <pc:spChg chg="mod">
          <ac:chgData name="Mårdh, Lena" userId="f4b10b11-48c7-4b18-a6ec-120f5197df04" providerId="ADAL" clId="{4AEA4435-D140-45C3-87C5-C0143BAE87F3}" dt="2021-12-01T07:11:49.670" v="748" actId="5793"/>
          <ac:spMkLst>
            <pc:docMk/>
            <pc:sldMk cId="710044946" sldId="325"/>
            <ac:spMk id="3" creationId="{50BF7B05-882C-401D-8E9E-7070E89AC9B8}"/>
          </ac:spMkLst>
        </pc:spChg>
        <pc:spChg chg="del mod">
          <ac:chgData name="Mårdh, Lena" userId="f4b10b11-48c7-4b18-a6ec-120f5197df04" providerId="ADAL" clId="{4AEA4435-D140-45C3-87C5-C0143BAE87F3}" dt="2021-12-01T07:10:59.028" v="683" actId="478"/>
          <ac:spMkLst>
            <pc:docMk/>
            <pc:sldMk cId="710044946" sldId="325"/>
            <ac:spMk id="4" creationId="{B30BB1FC-B0D0-4188-84A7-6BD926044295}"/>
          </ac:spMkLst>
        </pc:spChg>
        <pc:spChg chg="del mod">
          <ac:chgData name="Mårdh, Lena" userId="f4b10b11-48c7-4b18-a6ec-120f5197df04" providerId="ADAL" clId="{4AEA4435-D140-45C3-87C5-C0143BAE87F3}" dt="2021-12-01T07:11:00.885" v="684" actId="478"/>
          <ac:spMkLst>
            <pc:docMk/>
            <pc:sldMk cId="710044946" sldId="325"/>
            <ac:spMk id="5" creationId="{D503263B-E42B-4E6E-A20F-CB04E241FF75}"/>
          </ac:spMkLst>
        </pc:spChg>
        <pc:spChg chg="mod">
          <ac:chgData name="Mårdh, Lena" userId="f4b10b11-48c7-4b18-a6ec-120f5197df04" providerId="ADAL" clId="{4AEA4435-D140-45C3-87C5-C0143BAE87F3}" dt="2021-12-01T07:10:43.682" v="679" actId="26606"/>
          <ac:spMkLst>
            <pc:docMk/>
            <pc:sldMk cId="710044946" sldId="325"/>
            <ac:spMk id="6" creationId="{1452C827-0E43-4186-8DBE-727A0457A773}"/>
          </ac:spMkLst>
        </pc:spChg>
        <pc:picChg chg="add mod ord">
          <ac:chgData name="Mårdh, Lena" userId="f4b10b11-48c7-4b18-a6ec-120f5197df04" providerId="ADAL" clId="{4AEA4435-D140-45C3-87C5-C0143BAE87F3}" dt="2021-12-01T07:10:56.635" v="682" actId="14100"/>
          <ac:picMkLst>
            <pc:docMk/>
            <pc:sldMk cId="710044946" sldId="325"/>
            <ac:picMk id="7" creationId="{9E0F3C64-D94D-49DA-B444-5E496D088460}"/>
          </ac:picMkLst>
        </pc:picChg>
        <pc:picChg chg="add mod">
          <ac:chgData name="Mårdh, Lena" userId="f4b10b11-48c7-4b18-a6ec-120f5197df04" providerId="ADAL" clId="{4AEA4435-D140-45C3-87C5-C0143BAE87F3}" dt="2021-12-01T10:02:15.308" v="4641" actId="1076"/>
          <ac:picMkLst>
            <pc:docMk/>
            <pc:sldMk cId="710044946" sldId="325"/>
            <ac:picMk id="8" creationId="{13AFD13E-3552-464A-8A10-3048B2FB1F12}"/>
          </ac:picMkLst>
        </pc:picChg>
      </pc:sldChg>
      <pc:sldChg chg="addSp delSp modSp add mod ord modClrScheme chgLayout modNotesTx">
        <pc:chgData name="Mårdh, Lena" userId="f4b10b11-48c7-4b18-a6ec-120f5197df04" providerId="ADAL" clId="{4AEA4435-D140-45C3-87C5-C0143BAE87F3}" dt="2021-12-01T10:01:56.764" v="4639" actId="1076"/>
        <pc:sldMkLst>
          <pc:docMk/>
          <pc:sldMk cId="449291230" sldId="326"/>
        </pc:sldMkLst>
        <pc:spChg chg="mod ord">
          <ac:chgData name="Mårdh, Lena" userId="f4b10b11-48c7-4b18-a6ec-120f5197df04" providerId="ADAL" clId="{4AEA4435-D140-45C3-87C5-C0143BAE87F3}" dt="2021-12-01T08:20:12.016" v="1371" actId="700"/>
          <ac:spMkLst>
            <pc:docMk/>
            <pc:sldMk cId="449291230" sldId="326"/>
            <ac:spMk id="2" creationId="{0EEAB27A-5CC7-4574-B0BF-F601F673ABB2}"/>
          </ac:spMkLst>
        </pc:spChg>
        <pc:spChg chg="add del mod">
          <ac:chgData name="Mårdh, Lena" userId="f4b10b11-48c7-4b18-a6ec-120f5197df04" providerId="ADAL" clId="{4AEA4435-D140-45C3-87C5-C0143BAE87F3}" dt="2021-12-01T10:01:50.155" v="4638"/>
          <ac:spMkLst>
            <pc:docMk/>
            <pc:sldMk cId="449291230" sldId="326"/>
            <ac:spMk id="3" creationId="{50BF7B05-882C-401D-8E9E-7070E89AC9B8}"/>
          </ac:spMkLst>
        </pc:spChg>
        <pc:spChg chg="del">
          <ac:chgData name="Mårdh, Lena" userId="f4b10b11-48c7-4b18-a6ec-120f5197df04" providerId="ADAL" clId="{4AEA4435-D140-45C3-87C5-C0143BAE87F3}" dt="2021-12-01T08:19:19.238" v="1365" actId="478"/>
          <ac:spMkLst>
            <pc:docMk/>
            <pc:sldMk cId="449291230" sldId="326"/>
            <ac:spMk id="4" creationId="{B30BB1FC-B0D0-4188-84A7-6BD926044295}"/>
          </ac:spMkLst>
        </pc:spChg>
        <pc:spChg chg="del">
          <ac:chgData name="Mårdh, Lena" userId="f4b10b11-48c7-4b18-a6ec-120f5197df04" providerId="ADAL" clId="{4AEA4435-D140-45C3-87C5-C0143BAE87F3}" dt="2021-12-01T08:19:17.534" v="1364" actId="478"/>
          <ac:spMkLst>
            <pc:docMk/>
            <pc:sldMk cId="449291230" sldId="326"/>
            <ac:spMk id="5" creationId="{D503263B-E42B-4E6E-A20F-CB04E241FF75}"/>
          </ac:spMkLst>
        </pc:spChg>
        <pc:spChg chg="mod ord">
          <ac:chgData name="Mårdh, Lena" userId="f4b10b11-48c7-4b18-a6ec-120f5197df04" providerId="ADAL" clId="{4AEA4435-D140-45C3-87C5-C0143BAE87F3}" dt="2021-12-01T08:20:12.016" v="1371" actId="700"/>
          <ac:spMkLst>
            <pc:docMk/>
            <pc:sldMk cId="449291230" sldId="326"/>
            <ac:spMk id="6" creationId="{1452C827-0E43-4186-8DBE-727A0457A773}"/>
          </ac:spMkLst>
        </pc:spChg>
        <pc:graphicFrameChg chg="add mod modGraphic">
          <ac:chgData name="Mårdh, Lena" userId="f4b10b11-48c7-4b18-a6ec-120f5197df04" providerId="ADAL" clId="{4AEA4435-D140-45C3-87C5-C0143BAE87F3}" dt="2021-12-01T08:19:58.210" v="1369"/>
          <ac:graphicFrameMkLst>
            <pc:docMk/>
            <pc:sldMk cId="449291230" sldId="326"/>
            <ac:graphicFrameMk id="7" creationId="{50B3FDB6-B75F-4BE3-9DE0-2AC07F8CFB60}"/>
          </ac:graphicFrameMkLst>
        </pc:graphicFrameChg>
        <pc:picChg chg="add mod">
          <ac:chgData name="Mårdh, Lena" userId="f4b10b11-48c7-4b18-a6ec-120f5197df04" providerId="ADAL" clId="{4AEA4435-D140-45C3-87C5-C0143BAE87F3}" dt="2021-12-01T10:01:56.764" v="4639" actId="1076"/>
          <ac:picMkLst>
            <pc:docMk/>
            <pc:sldMk cId="449291230" sldId="326"/>
            <ac:picMk id="8" creationId="{BA9AFFB0-BAFB-443F-96AE-8CA350051679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2:40:51.967" v="5347" actId="6549"/>
        <pc:sldMkLst>
          <pc:docMk/>
          <pc:sldMk cId="3000137495" sldId="327"/>
        </pc:sldMkLst>
        <pc:spChg chg="mod">
          <ac:chgData name="Mårdh, Lena" userId="f4b10b11-48c7-4b18-a6ec-120f5197df04" providerId="ADAL" clId="{4AEA4435-D140-45C3-87C5-C0143BAE87F3}" dt="2021-12-01T08:37:17.272" v="1623" actId="20577"/>
          <ac:spMkLst>
            <pc:docMk/>
            <pc:sldMk cId="3000137495" sldId="327"/>
            <ac:spMk id="2" creationId="{081E23DE-71E1-46FE-A1C6-7C189D2F00E9}"/>
          </ac:spMkLst>
        </pc:spChg>
        <pc:spChg chg="mod">
          <ac:chgData name="Mårdh, Lena" userId="f4b10b11-48c7-4b18-a6ec-120f5197df04" providerId="ADAL" clId="{4AEA4435-D140-45C3-87C5-C0143BAE87F3}" dt="2021-12-01T12:40:51.967" v="5347" actId="6549"/>
          <ac:spMkLst>
            <pc:docMk/>
            <pc:sldMk cId="3000137495" sldId="327"/>
            <ac:spMk id="3" creationId="{D810D49B-7BD1-4659-B038-8D17F5DA4B12}"/>
          </ac:spMkLst>
        </pc:spChg>
        <pc:spChg chg="del">
          <ac:chgData name="Mårdh, Lena" userId="f4b10b11-48c7-4b18-a6ec-120f5197df04" providerId="ADAL" clId="{4AEA4435-D140-45C3-87C5-C0143BAE87F3}" dt="2021-12-01T09:01:40.417" v="2413" actId="478"/>
          <ac:spMkLst>
            <pc:docMk/>
            <pc:sldMk cId="3000137495" sldId="327"/>
            <ac:spMk id="4" creationId="{9F1E4674-3A53-4F27-9C30-5C2EE4E1E2A0}"/>
          </ac:spMkLst>
        </pc:spChg>
        <pc:spChg chg="del">
          <ac:chgData name="Mårdh, Lena" userId="f4b10b11-48c7-4b18-a6ec-120f5197df04" providerId="ADAL" clId="{4AEA4435-D140-45C3-87C5-C0143BAE87F3}" dt="2021-12-01T09:01:41.891" v="2414" actId="478"/>
          <ac:spMkLst>
            <pc:docMk/>
            <pc:sldMk cId="3000137495" sldId="327"/>
            <ac:spMk id="5" creationId="{34767F19-0485-407B-A0C4-7A431688E136}"/>
          </ac:spMkLst>
        </pc:spChg>
        <pc:picChg chg="add mod">
          <ac:chgData name="Mårdh, Lena" userId="f4b10b11-48c7-4b18-a6ec-120f5197df04" providerId="ADAL" clId="{4AEA4435-D140-45C3-87C5-C0143BAE87F3}" dt="2021-12-01T10:03:58.832" v="4671" actId="1076"/>
          <ac:picMkLst>
            <pc:docMk/>
            <pc:sldMk cId="3000137495" sldId="327"/>
            <ac:picMk id="7" creationId="{7302B3CA-D03E-423C-BDD8-14E315E0A5D4}"/>
          </ac:picMkLst>
        </pc:picChg>
      </pc:sldChg>
      <pc:sldChg chg="modSp new del mod">
        <pc:chgData name="Mårdh, Lena" userId="f4b10b11-48c7-4b18-a6ec-120f5197df04" providerId="ADAL" clId="{4AEA4435-D140-45C3-87C5-C0143BAE87F3}" dt="2021-12-01T07:24:11.420" v="1171" actId="47"/>
        <pc:sldMkLst>
          <pc:docMk/>
          <pc:sldMk cId="2963890659" sldId="328"/>
        </pc:sldMkLst>
        <pc:spChg chg="mod">
          <ac:chgData name="Mårdh, Lena" userId="f4b10b11-48c7-4b18-a6ec-120f5197df04" providerId="ADAL" clId="{4AEA4435-D140-45C3-87C5-C0143BAE87F3}" dt="2021-12-01T07:19:31.707" v="1051" actId="20577"/>
          <ac:spMkLst>
            <pc:docMk/>
            <pc:sldMk cId="2963890659" sldId="328"/>
            <ac:spMk id="2" creationId="{2E9A48D8-4347-4DB1-9328-7B45784747F8}"/>
          </ac:spMkLst>
        </pc:spChg>
        <pc:spChg chg="mod">
          <ac:chgData name="Mårdh, Lena" userId="f4b10b11-48c7-4b18-a6ec-120f5197df04" providerId="ADAL" clId="{4AEA4435-D140-45C3-87C5-C0143BAE87F3}" dt="2021-12-01T07:20:09.763" v="1055" actId="27636"/>
          <ac:spMkLst>
            <pc:docMk/>
            <pc:sldMk cId="2963890659" sldId="328"/>
            <ac:spMk id="3" creationId="{22C02108-AEF2-40DB-A4F1-B8E442F89B42}"/>
          </ac:spMkLst>
        </pc:spChg>
      </pc:sldChg>
      <pc:sldChg chg="addSp delSp modSp add mod modAnim">
        <pc:chgData name="Mårdh, Lena" userId="f4b10b11-48c7-4b18-a6ec-120f5197df04" providerId="ADAL" clId="{4AEA4435-D140-45C3-87C5-C0143BAE87F3}" dt="2021-12-01T12:35:17.738" v="5229" actId="115"/>
        <pc:sldMkLst>
          <pc:docMk/>
          <pc:sldMk cId="1337427146" sldId="329"/>
        </pc:sldMkLst>
        <pc:spChg chg="mod">
          <ac:chgData name="Mårdh, Lena" userId="f4b10b11-48c7-4b18-a6ec-120f5197df04" providerId="ADAL" clId="{4AEA4435-D140-45C3-87C5-C0143BAE87F3}" dt="2021-12-01T12:35:17.738" v="5229" actId="115"/>
          <ac:spMkLst>
            <pc:docMk/>
            <pc:sldMk cId="1337427146" sldId="329"/>
            <ac:spMk id="3" creationId="{50BF7B05-882C-401D-8E9E-7070E89AC9B8}"/>
          </ac:spMkLst>
        </pc:spChg>
        <pc:spChg chg="del">
          <ac:chgData name="Mårdh, Lena" userId="f4b10b11-48c7-4b18-a6ec-120f5197df04" providerId="ADAL" clId="{4AEA4435-D140-45C3-87C5-C0143BAE87F3}" dt="2021-12-01T09:02:07.726" v="2425" actId="478"/>
          <ac:spMkLst>
            <pc:docMk/>
            <pc:sldMk cId="1337427146" sldId="329"/>
            <ac:spMk id="4" creationId="{B30BB1FC-B0D0-4188-84A7-6BD926044295}"/>
          </ac:spMkLst>
        </pc:spChg>
        <pc:spChg chg="del">
          <ac:chgData name="Mårdh, Lena" userId="f4b10b11-48c7-4b18-a6ec-120f5197df04" providerId="ADAL" clId="{4AEA4435-D140-45C3-87C5-C0143BAE87F3}" dt="2021-12-01T09:02:09.097" v="2426" actId="478"/>
          <ac:spMkLst>
            <pc:docMk/>
            <pc:sldMk cId="1337427146" sldId="329"/>
            <ac:spMk id="5" creationId="{D503263B-E42B-4E6E-A20F-CB04E241FF75}"/>
          </ac:spMkLst>
        </pc:spChg>
        <pc:picChg chg="add mod">
          <ac:chgData name="Mårdh, Lena" userId="f4b10b11-48c7-4b18-a6ec-120f5197df04" providerId="ADAL" clId="{4AEA4435-D140-45C3-87C5-C0143BAE87F3}" dt="2021-12-01T10:02:31.794" v="4645" actId="1076"/>
          <ac:picMkLst>
            <pc:docMk/>
            <pc:sldMk cId="1337427146" sldId="329"/>
            <ac:picMk id="7" creationId="{84413C2B-1C3F-4A25-9CD5-CCAAA8688CA4}"/>
          </ac:picMkLst>
        </pc:picChg>
      </pc:sldChg>
      <pc:sldChg chg="addSp delSp modSp new mod ord">
        <pc:chgData name="Mårdh, Lena" userId="f4b10b11-48c7-4b18-a6ec-120f5197df04" providerId="ADAL" clId="{4AEA4435-D140-45C3-87C5-C0143BAE87F3}" dt="2021-12-01T13:02:49.442" v="6022"/>
        <pc:sldMkLst>
          <pc:docMk/>
          <pc:sldMk cId="1046785049" sldId="330"/>
        </pc:sldMkLst>
        <pc:spChg chg="mod">
          <ac:chgData name="Mårdh, Lena" userId="f4b10b11-48c7-4b18-a6ec-120f5197df04" providerId="ADAL" clId="{4AEA4435-D140-45C3-87C5-C0143BAE87F3}" dt="2021-12-01T07:26:59.881" v="1285" actId="20577"/>
          <ac:spMkLst>
            <pc:docMk/>
            <pc:sldMk cId="1046785049" sldId="330"/>
            <ac:spMk id="2" creationId="{574B02E3-4D8B-4CE7-A308-8FDFFB7137AC}"/>
          </ac:spMkLst>
        </pc:spChg>
        <pc:spChg chg="mod">
          <ac:chgData name="Mårdh, Lena" userId="f4b10b11-48c7-4b18-a6ec-120f5197df04" providerId="ADAL" clId="{4AEA4435-D140-45C3-87C5-C0143BAE87F3}" dt="2021-12-01T07:27:36.233" v="1292" actId="20577"/>
          <ac:spMkLst>
            <pc:docMk/>
            <pc:sldMk cId="1046785049" sldId="330"/>
            <ac:spMk id="3" creationId="{B0D823B6-3612-460C-AAFD-ECE8DF4998F1}"/>
          </ac:spMkLst>
        </pc:spChg>
        <pc:spChg chg="del">
          <ac:chgData name="Mårdh, Lena" userId="f4b10b11-48c7-4b18-a6ec-120f5197df04" providerId="ADAL" clId="{4AEA4435-D140-45C3-87C5-C0143BAE87F3}" dt="2021-12-01T09:54:22.338" v="4474" actId="478"/>
          <ac:spMkLst>
            <pc:docMk/>
            <pc:sldMk cId="1046785049" sldId="330"/>
            <ac:spMk id="4" creationId="{8A6D4F0C-C13D-41D0-A9E7-9E0F63EEA7F9}"/>
          </ac:spMkLst>
        </pc:spChg>
        <pc:spChg chg="del">
          <ac:chgData name="Mårdh, Lena" userId="f4b10b11-48c7-4b18-a6ec-120f5197df04" providerId="ADAL" clId="{4AEA4435-D140-45C3-87C5-C0143BAE87F3}" dt="2021-12-01T09:54:23.494" v="4475" actId="478"/>
          <ac:spMkLst>
            <pc:docMk/>
            <pc:sldMk cId="1046785049" sldId="330"/>
            <ac:spMk id="5" creationId="{19CB9BB7-907F-4F0F-801A-625762D737A6}"/>
          </ac:spMkLst>
        </pc:spChg>
        <pc:picChg chg="add mod">
          <ac:chgData name="Mårdh, Lena" userId="f4b10b11-48c7-4b18-a6ec-120f5197df04" providerId="ADAL" clId="{4AEA4435-D140-45C3-87C5-C0143BAE87F3}" dt="2021-12-01T10:05:07.440" v="4691" actId="1076"/>
          <ac:picMkLst>
            <pc:docMk/>
            <pc:sldMk cId="1046785049" sldId="330"/>
            <ac:picMk id="7" creationId="{392499A7-92D8-4410-B5E2-0B4F31D8A532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2:30:26.842" v="5181" actId="12269"/>
        <pc:sldMkLst>
          <pc:docMk/>
          <pc:sldMk cId="4204242436" sldId="331"/>
        </pc:sldMkLst>
        <pc:spChg chg="mod">
          <ac:chgData name="Mårdh, Lena" userId="f4b10b11-48c7-4b18-a6ec-120f5197df04" providerId="ADAL" clId="{4AEA4435-D140-45C3-87C5-C0143BAE87F3}" dt="2021-12-01T07:29:15.101" v="1343" actId="6549"/>
          <ac:spMkLst>
            <pc:docMk/>
            <pc:sldMk cId="4204242436" sldId="331"/>
            <ac:spMk id="2" creationId="{0DEB61E4-631F-4065-B73D-6CE4F9AEDC8B}"/>
          </ac:spMkLst>
        </pc:spChg>
        <pc:spChg chg="del mod">
          <ac:chgData name="Mårdh, Lena" userId="f4b10b11-48c7-4b18-a6ec-120f5197df04" providerId="ADAL" clId="{4AEA4435-D140-45C3-87C5-C0143BAE87F3}" dt="2021-12-01T10:02:18.528" v="4642"/>
          <ac:spMkLst>
            <pc:docMk/>
            <pc:sldMk cId="4204242436" sldId="331"/>
            <ac:spMk id="3" creationId="{23C80C90-40CC-4ED2-A877-709259ADFD85}"/>
          </ac:spMkLst>
        </pc:spChg>
        <pc:spChg chg="del">
          <ac:chgData name="Mårdh, Lena" userId="f4b10b11-48c7-4b18-a6ec-120f5197df04" providerId="ADAL" clId="{4AEA4435-D140-45C3-87C5-C0143BAE87F3}" dt="2021-12-01T08:21:07.150" v="1379" actId="478"/>
          <ac:spMkLst>
            <pc:docMk/>
            <pc:sldMk cId="4204242436" sldId="331"/>
            <ac:spMk id="4" creationId="{CF662B82-32CA-4532-B4B5-969E45092DC0}"/>
          </ac:spMkLst>
        </pc:spChg>
        <pc:spChg chg="del">
          <ac:chgData name="Mårdh, Lena" userId="f4b10b11-48c7-4b18-a6ec-120f5197df04" providerId="ADAL" clId="{4AEA4435-D140-45C3-87C5-C0143BAE87F3}" dt="2021-12-01T08:21:09.371" v="1380" actId="478"/>
          <ac:spMkLst>
            <pc:docMk/>
            <pc:sldMk cId="4204242436" sldId="331"/>
            <ac:spMk id="5" creationId="{F42FD67F-5D19-4CF9-8A07-02C564DF4E5C}"/>
          </ac:spMkLst>
        </pc:spChg>
        <pc:graphicFrameChg chg="add mod modGraphic">
          <ac:chgData name="Mårdh, Lena" userId="f4b10b11-48c7-4b18-a6ec-120f5197df04" providerId="ADAL" clId="{4AEA4435-D140-45C3-87C5-C0143BAE87F3}" dt="2021-12-01T12:30:26.842" v="5181" actId="12269"/>
          <ac:graphicFrameMkLst>
            <pc:docMk/>
            <pc:sldMk cId="4204242436" sldId="331"/>
            <ac:graphicFrameMk id="7" creationId="{BAC5B6DC-C6D7-4FAD-B518-2A12AE4EA545}"/>
          </ac:graphicFrameMkLst>
        </pc:graphicFrameChg>
        <pc:picChg chg="add mod">
          <ac:chgData name="Mårdh, Lena" userId="f4b10b11-48c7-4b18-a6ec-120f5197df04" providerId="ADAL" clId="{4AEA4435-D140-45C3-87C5-C0143BAE87F3}" dt="2021-12-01T10:02:23.335" v="4643" actId="1076"/>
          <ac:picMkLst>
            <pc:docMk/>
            <pc:sldMk cId="4204242436" sldId="331"/>
            <ac:picMk id="8" creationId="{BABF3080-7BF0-4194-A138-D11A078E210B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0:02:36.807" v="4647" actId="1076"/>
        <pc:sldMkLst>
          <pc:docMk/>
          <pc:sldMk cId="902285346" sldId="332"/>
        </pc:sldMkLst>
        <pc:spChg chg="mod">
          <ac:chgData name="Mårdh, Lena" userId="f4b10b11-48c7-4b18-a6ec-120f5197df04" providerId="ADAL" clId="{4AEA4435-D140-45C3-87C5-C0143BAE87F3}" dt="2021-12-01T08:29:50.777" v="1450" actId="20577"/>
          <ac:spMkLst>
            <pc:docMk/>
            <pc:sldMk cId="902285346" sldId="332"/>
            <ac:spMk id="2" creationId="{C7056DD1-0C60-4002-A15F-3254915A7446}"/>
          </ac:spMkLst>
        </pc:spChg>
        <pc:spChg chg="add del">
          <ac:chgData name="Mårdh, Lena" userId="f4b10b11-48c7-4b18-a6ec-120f5197df04" providerId="ADAL" clId="{4AEA4435-D140-45C3-87C5-C0143BAE87F3}" dt="2021-12-01T08:31:17.138" v="1527" actId="1032"/>
          <ac:spMkLst>
            <pc:docMk/>
            <pc:sldMk cId="902285346" sldId="332"/>
            <ac:spMk id="3" creationId="{BB00DF1E-5C12-4894-85C8-2066D1AC99B4}"/>
          </ac:spMkLst>
        </pc:spChg>
        <pc:spChg chg="del">
          <ac:chgData name="Mårdh, Lena" userId="f4b10b11-48c7-4b18-a6ec-120f5197df04" providerId="ADAL" clId="{4AEA4435-D140-45C3-87C5-C0143BAE87F3}" dt="2021-12-01T09:02:03.254" v="2423" actId="478"/>
          <ac:spMkLst>
            <pc:docMk/>
            <pc:sldMk cId="902285346" sldId="332"/>
            <ac:spMk id="4" creationId="{D8610FB2-1624-46D6-B110-DD5C52480AE6}"/>
          </ac:spMkLst>
        </pc:spChg>
        <pc:spChg chg="del">
          <ac:chgData name="Mårdh, Lena" userId="f4b10b11-48c7-4b18-a6ec-120f5197df04" providerId="ADAL" clId="{4AEA4435-D140-45C3-87C5-C0143BAE87F3}" dt="2021-12-01T09:02:04.735" v="2424" actId="478"/>
          <ac:spMkLst>
            <pc:docMk/>
            <pc:sldMk cId="902285346" sldId="332"/>
            <ac:spMk id="5" creationId="{16E67D26-DBEE-41BC-AFB0-2BDDBD45776C}"/>
          </ac:spMkLst>
        </pc:spChg>
        <pc:graphicFrameChg chg="add del mod modGraphic">
          <ac:chgData name="Mårdh, Lena" userId="f4b10b11-48c7-4b18-a6ec-120f5197df04" providerId="ADAL" clId="{4AEA4435-D140-45C3-87C5-C0143BAE87F3}" dt="2021-12-01T08:31:10.241" v="1526" actId="1032"/>
          <ac:graphicFrameMkLst>
            <pc:docMk/>
            <pc:sldMk cId="902285346" sldId="332"/>
            <ac:graphicFrameMk id="7" creationId="{EF8FD2B0-0E3A-4AE2-8F28-337EF9242B4D}"/>
          </ac:graphicFrameMkLst>
        </pc:graphicFrameChg>
        <pc:graphicFrameChg chg="add mod modGraphic">
          <ac:chgData name="Mårdh, Lena" userId="f4b10b11-48c7-4b18-a6ec-120f5197df04" providerId="ADAL" clId="{4AEA4435-D140-45C3-87C5-C0143BAE87F3}" dt="2021-12-01T08:33:18.326" v="1546"/>
          <ac:graphicFrameMkLst>
            <pc:docMk/>
            <pc:sldMk cId="902285346" sldId="332"/>
            <ac:graphicFrameMk id="8" creationId="{323CB534-93FB-4788-9618-4706D1BFF2BD}"/>
          </ac:graphicFrameMkLst>
        </pc:graphicFrameChg>
        <pc:picChg chg="add mod">
          <ac:chgData name="Mårdh, Lena" userId="f4b10b11-48c7-4b18-a6ec-120f5197df04" providerId="ADAL" clId="{4AEA4435-D140-45C3-87C5-C0143BAE87F3}" dt="2021-12-01T10:02:36.807" v="4647" actId="1076"/>
          <ac:picMkLst>
            <pc:docMk/>
            <pc:sldMk cId="902285346" sldId="332"/>
            <ac:picMk id="9" creationId="{DC9614C0-AF43-4E6A-9CD6-5CDA7A6F45C3}"/>
          </ac:picMkLst>
        </pc:picChg>
      </pc:sldChg>
      <pc:sldChg chg="addSp delSp modSp add del mod">
        <pc:chgData name="Mårdh, Lena" userId="f4b10b11-48c7-4b18-a6ec-120f5197df04" providerId="ADAL" clId="{4AEA4435-D140-45C3-87C5-C0143BAE87F3}" dt="2021-12-01T08:27:09.377" v="1421" actId="47"/>
        <pc:sldMkLst>
          <pc:docMk/>
          <pc:sldMk cId="2044520748" sldId="332"/>
        </pc:sldMkLst>
        <pc:spChg chg="mod">
          <ac:chgData name="Mårdh, Lena" userId="f4b10b11-48c7-4b18-a6ec-120f5197df04" providerId="ADAL" clId="{4AEA4435-D140-45C3-87C5-C0143BAE87F3}" dt="2021-12-01T08:25:16.943" v="1418" actId="13822"/>
          <ac:spMkLst>
            <pc:docMk/>
            <pc:sldMk cId="2044520748" sldId="332"/>
            <ac:spMk id="2" creationId="{0EEAB27A-5CC7-4574-B0BF-F601F673ABB2}"/>
          </ac:spMkLst>
        </pc:spChg>
        <pc:spChg chg="del mod">
          <ac:chgData name="Mårdh, Lena" userId="f4b10b11-48c7-4b18-a6ec-120f5197df04" providerId="ADAL" clId="{4AEA4435-D140-45C3-87C5-C0143BAE87F3}" dt="2021-12-01T08:23:19.584" v="1398" actId="1032"/>
          <ac:spMkLst>
            <pc:docMk/>
            <pc:sldMk cId="2044520748" sldId="332"/>
            <ac:spMk id="3" creationId="{50BF7B05-882C-401D-8E9E-7070E89AC9B8}"/>
          </ac:spMkLst>
        </pc:spChg>
        <pc:graphicFrameChg chg="add mod modGraphic">
          <ac:chgData name="Mårdh, Lena" userId="f4b10b11-48c7-4b18-a6ec-120f5197df04" providerId="ADAL" clId="{4AEA4435-D140-45C3-87C5-C0143BAE87F3}" dt="2021-12-01T08:26:49.517" v="1420" actId="931"/>
          <ac:graphicFrameMkLst>
            <pc:docMk/>
            <pc:sldMk cId="2044520748" sldId="332"/>
            <ac:graphicFrameMk id="7" creationId="{A80F0805-411E-461C-B595-3BF4E8BF4373}"/>
          </ac:graphicFrameMkLst>
        </pc:graphicFrameChg>
      </pc:sldChg>
      <pc:sldChg chg="modSp new del mod">
        <pc:chgData name="Mårdh, Lena" userId="f4b10b11-48c7-4b18-a6ec-120f5197df04" providerId="ADAL" clId="{4AEA4435-D140-45C3-87C5-C0143BAE87F3}" dt="2021-12-01T08:32:25.385" v="1538" actId="47"/>
        <pc:sldMkLst>
          <pc:docMk/>
          <pc:sldMk cId="540314899" sldId="333"/>
        </pc:sldMkLst>
        <pc:spChg chg="mod">
          <ac:chgData name="Mårdh, Lena" userId="f4b10b11-48c7-4b18-a6ec-120f5197df04" providerId="ADAL" clId="{4AEA4435-D140-45C3-87C5-C0143BAE87F3}" dt="2021-12-01T08:29:59.775" v="1468" actId="20577"/>
          <ac:spMkLst>
            <pc:docMk/>
            <pc:sldMk cId="540314899" sldId="333"/>
            <ac:spMk id="2" creationId="{52B16C36-59B3-4081-AA98-79861B02BAB8}"/>
          </ac:spMkLst>
        </pc:spChg>
      </pc:sldChg>
      <pc:sldChg chg="modSp new del mod">
        <pc:chgData name="Mårdh, Lena" userId="f4b10b11-48c7-4b18-a6ec-120f5197df04" providerId="ADAL" clId="{4AEA4435-D140-45C3-87C5-C0143BAE87F3}" dt="2021-12-01T08:34:04.078" v="1552" actId="47"/>
        <pc:sldMkLst>
          <pc:docMk/>
          <pc:sldMk cId="485399500" sldId="334"/>
        </pc:sldMkLst>
        <pc:spChg chg="mod">
          <ac:chgData name="Mårdh, Lena" userId="f4b10b11-48c7-4b18-a6ec-120f5197df04" providerId="ADAL" clId="{4AEA4435-D140-45C3-87C5-C0143BAE87F3}" dt="2021-12-01T08:33:40.796" v="1548" actId="21"/>
          <ac:spMkLst>
            <pc:docMk/>
            <pc:sldMk cId="485399500" sldId="334"/>
            <ac:spMk id="2" creationId="{53681C00-322A-40F9-A118-EAEDC3C014C4}"/>
          </ac:spMkLst>
        </pc:spChg>
      </pc:sldChg>
      <pc:sldChg chg="modSp new del mod">
        <pc:chgData name="Mårdh, Lena" userId="f4b10b11-48c7-4b18-a6ec-120f5197df04" providerId="ADAL" clId="{4AEA4435-D140-45C3-87C5-C0143BAE87F3}" dt="2021-12-01T08:35:22.189" v="1593" actId="47"/>
        <pc:sldMkLst>
          <pc:docMk/>
          <pc:sldMk cId="4225215212" sldId="335"/>
        </pc:sldMkLst>
        <pc:spChg chg="mod">
          <ac:chgData name="Mårdh, Lena" userId="f4b10b11-48c7-4b18-a6ec-120f5197df04" providerId="ADAL" clId="{4AEA4435-D140-45C3-87C5-C0143BAE87F3}" dt="2021-12-01T08:34:13.661" v="1556" actId="21"/>
          <ac:spMkLst>
            <pc:docMk/>
            <pc:sldMk cId="4225215212" sldId="335"/>
            <ac:spMk id="2" creationId="{E6F59466-78C8-4F97-8EE6-0847E76E0A79}"/>
          </ac:spMkLst>
        </pc:spChg>
      </pc:sldChg>
      <pc:sldChg chg="addSp delSp modSp new del mod">
        <pc:chgData name="Mårdh, Lena" userId="f4b10b11-48c7-4b18-a6ec-120f5197df04" providerId="ADAL" clId="{4AEA4435-D140-45C3-87C5-C0143BAE87F3}" dt="2021-12-01T08:35:47.771" v="1599" actId="47"/>
        <pc:sldMkLst>
          <pc:docMk/>
          <pc:sldMk cId="3533793477" sldId="336"/>
        </pc:sldMkLst>
        <pc:spChg chg="mod">
          <ac:chgData name="Mårdh, Lena" userId="f4b10b11-48c7-4b18-a6ec-120f5197df04" providerId="ADAL" clId="{4AEA4435-D140-45C3-87C5-C0143BAE87F3}" dt="2021-12-01T08:35:42.621" v="1597" actId="21"/>
          <ac:spMkLst>
            <pc:docMk/>
            <pc:sldMk cId="3533793477" sldId="336"/>
            <ac:spMk id="2" creationId="{AB75B6C4-E39A-4844-93A6-2F2915C86798}"/>
          </ac:spMkLst>
        </pc:spChg>
        <pc:spChg chg="add del">
          <ac:chgData name="Mårdh, Lena" userId="f4b10b11-48c7-4b18-a6ec-120f5197df04" providerId="ADAL" clId="{4AEA4435-D140-45C3-87C5-C0143BAE87F3}" dt="2021-12-01T08:35:33.261" v="1595"/>
          <ac:spMkLst>
            <pc:docMk/>
            <pc:sldMk cId="3533793477" sldId="336"/>
            <ac:spMk id="3" creationId="{87D6B542-FB11-4DE0-9807-7D284A8D849C}"/>
          </ac:spMkLst>
        </pc:spChg>
        <pc:picChg chg="add del mod">
          <ac:chgData name="Mårdh, Lena" userId="f4b10b11-48c7-4b18-a6ec-120f5197df04" providerId="ADAL" clId="{4AEA4435-D140-45C3-87C5-C0143BAE87F3}" dt="2021-12-01T08:35:33.261" v="1595"/>
          <ac:picMkLst>
            <pc:docMk/>
            <pc:sldMk cId="3533793477" sldId="336"/>
            <ac:picMk id="7" creationId="{B5D750B3-84A6-4459-B2BE-B2FD14517567}"/>
          </ac:picMkLst>
        </pc:picChg>
      </pc:sldChg>
      <pc:sldChg chg="addSp delSp modSp add mod">
        <pc:chgData name="Mårdh, Lena" userId="f4b10b11-48c7-4b18-a6ec-120f5197df04" providerId="ADAL" clId="{4AEA4435-D140-45C3-87C5-C0143BAE87F3}" dt="2021-12-01T10:02:49.792" v="4651" actId="1076"/>
        <pc:sldMkLst>
          <pc:docMk/>
          <pc:sldMk cId="3294790845" sldId="337"/>
        </pc:sldMkLst>
        <pc:spChg chg="mod">
          <ac:chgData name="Mårdh, Lena" userId="f4b10b11-48c7-4b18-a6ec-120f5197df04" providerId="ADAL" clId="{4AEA4435-D140-45C3-87C5-C0143BAE87F3}" dt="2021-12-01T08:32:23.218" v="1537"/>
          <ac:spMkLst>
            <pc:docMk/>
            <pc:sldMk cId="3294790845" sldId="337"/>
            <ac:spMk id="2" creationId="{C7056DD1-0C60-4002-A15F-3254915A7446}"/>
          </ac:spMkLst>
        </pc:spChg>
        <pc:spChg chg="del">
          <ac:chgData name="Mårdh, Lena" userId="f4b10b11-48c7-4b18-a6ec-120f5197df04" providerId="ADAL" clId="{4AEA4435-D140-45C3-87C5-C0143BAE87F3}" dt="2021-12-01T09:01:59.259" v="2421" actId="478"/>
          <ac:spMkLst>
            <pc:docMk/>
            <pc:sldMk cId="3294790845" sldId="337"/>
            <ac:spMk id="4" creationId="{D8610FB2-1624-46D6-B110-DD5C52480AE6}"/>
          </ac:spMkLst>
        </pc:spChg>
        <pc:spChg chg="del">
          <ac:chgData name="Mårdh, Lena" userId="f4b10b11-48c7-4b18-a6ec-120f5197df04" providerId="ADAL" clId="{4AEA4435-D140-45C3-87C5-C0143BAE87F3}" dt="2021-12-01T09:02:00.561" v="2422" actId="478"/>
          <ac:spMkLst>
            <pc:docMk/>
            <pc:sldMk cId="3294790845" sldId="337"/>
            <ac:spMk id="5" creationId="{16E67D26-DBEE-41BC-AFB0-2BDDBD45776C}"/>
          </ac:spMkLst>
        </pc:spChg>
        <pc:graphicFrameChg chg="mod">
          <ac:chgData name="Mårdh, Lena" userId="f4b10b11-48c7-4b18-a6ec-120f5197df04" providerId="ADAL" clId="{4AEA4435-D140-45C3-87C5-C0143BAE87F3}" dt="2021-12-01T08:32:58.053" v="1544" actId="478"/>
          <ac:graphicFrameMkLst>
            <pc:docMk/>
            <pc:sldMk cId="3294790845" sldId="337"/>
            <ac:graphicFrameMk id="8" creationId="{323CB534-93FB-4788-9618-4706D1BFF2BD}"/>
          </ac:graphicFrameMkLst>
        </pc:graphicFrameChg>
        <pc:picChg chg="add mod">
          <ac:chgData name="Mårdh, Lena" userId="f4b10b11-48c7-4b18-a6ec-120f5197df04" providerId="ADAL" clId="{4AEA4435-D140-45C3-87C5-C0143BAE87F3}" dt="2021-12-01T10:02:49.792" v="4651" actId="1076"/>
          <ac:picMkLst>
            <pc:docMk/>
            <pc:sldMk cId="3294790845" sldId="337"/>
            <ac:picMk id="3" creationId="{14536292-4FD3-4E2F-897C-29AE2612F920}"/>
          </ac:picMkLst>
        </pc:picChg>
      </pc:sldChg>
      <pc:sldChg chg="addSp delSp modSp add mod">
        <pc:chgData name="Mårdh, Lena" userId="f4b10b11-48c7-4b18-a6ec-120f5197df04" providerId="ADAL" clId="{4AEA4435-D140-45C3-87C5-C0143BAE87F3}" dt="2021-12-01T10:03:16.989" v="4659" actId="1076"/>
        <pc:sldMkLst>
          <pc:docMk/>
          <pc:sldMk cId="4121392142" sldId="338"/>
        </pc:sldMkLst>
        <pc:spChg chg="mod">
          <ac:chgData name="Mårdh, Lena" userId="f4b10b11-48c7-4b18-a6ec-120f5197df04" providerId="ADAL" clId="{4AEA4435-D140-45C3-87C5-C0143BAE87F3}" dt="2021-12-01T08:33:44.909" v="1549"/>
          <ac:spMkLst>
            <pc:docMk/>
            <pc:sldMk cId="4121392142" sldId="338"/>
            <ac:spMk id="2" creationId="{C7056DD1-0C60-4002-A15F-3254915A7446}"/>
          </ac:spMkLst>
        </pc:spChg>
        <pc:spChg chg="del">
          <ac:chgData name="Mårdh, Lena" userId="f4b10b11-48c7-4b18-a6ec-120f5197df04" providerId="ADAL" clId="{4AEA4435-D140-45C3-87C5-C0143BAE87F3}" dt="2021-12-01T09:01:49.794" v="2417" actId="478"/>
          <ac:spMkLst>
            <pc:docMk/>
            <pc:sldMk cId="4121392142" sldId="338"/>
            <ac:spMk id="4" creationId="{D8610FB2-1624-46D6-B110-DD5C52480AE6}"/>
          </ac:spMkLst>
        </pc:spChg>
        <pc:spChg chg="del">
          <ac:chgData name="Mårdh, Lena" userId="f4b10b11-48c7-4b18-a6ec-120f5197df04" providerId="ADAL" clId="{4AEA4435-D140-45C3-87C5-C0143BAE87F3}" dt="2021-12-01T09:01:51.073" v="2418" actId="478"/>
          <ac:spMkLst>
            <pc:docMk/>
            <pc:sldMk cId="4121392142" sldId="338"/>
            <ac:spMk id="5" creationId="{16E67D26-DBEE-41BC-AFB0-2BDDBD45776C}"/>
          </ac:spMkLst>
        </pc:spChg>
        <pc:graphicFrameChg chg="mod">
          <ac:chgData name="Mårdh, Lena" userId="f4b10b11-48c7-4b18-a6ec-120f5197df04" providerId="ADAL" clId="{4AEA4435-D140-45C3-87C5-C0143BAE87F3}" dt="2021-12-01T08:35:14.284" v="1591"/>
          <ac:graphicFrameMkLst>
            <pc:docMk/>
            <pc:sldMk cId="4121392142" sldId="338"/>
            <ac:graphicFrameMk id="8" creationId="{323CB534-93FB-4788-9618-4706D1BFF2BD}"/>
          </ac:graphicFrameMkLst>
        </pc:graphicFrameChg>
        <pc:picChg chg="add mod">
          <ac:chgData name="Mårdh, Lena" userId="f4b10b11-48c7-4b18-a6ec-120f5197df04" providerId="ADAL" clId="{4AEA4435-D140-45C3-87C5-C0143BAE87F3}" dt="2021-12-01T10:03:16.989" v="4659" actId="1076"/>
          <ac:picMkLst>
            <pc:docMk/>
            <pc:sldMk cId="4121392142" sldId="338"/>
            <ac:picMk id="3" creationId="{9020A99B-95DF-434C-A4F5-2F732AC782ED}"/>
          </ac:picMkLst>
        </pc:picChg>
      </pc:sldChg>
      <pc:sldChg chg="modSp add del mod ord">
        <pc:chgData name="Mårdh, Lena" userId="f4b10b11-48c7-4b18-a6ec-120f5197df04" providerId="ADAL" clId="{4AEA4435-D140-45C3-87C5-C0143BAE87F3}" dt="2021-12-01T08:35:20.500" v="1592" actId="47"/>
        <pc:sldMkLst>
          <pc:docMk/>
          <pc:sldMk cId="572388063" sldId="339"/>
        </pc:sldMkLst>
        <pc:spChg chg="mod">
          <ac:chgData name="Mårdh, Lena" userId="f4b10b11-48c7-4b18-a6ec-120f5197df04" providerId="ADAL" clId="{4AEA4435-D140-45C3-87C5-C0143BAE87F3}" dt="2021-12-01T08:34:17.572" v="1557"/>
          <ac:spMkLst>
            <pc:docMk/>
            <pc:sldMk cId="572388063" sldId="339"/>
            <ac:spMk id="2" creationId="{C7056DD1-0C60-4002-A15F-3254915A7446}"/>
          </ac:spMkLst>
        </pc:spChg>
        <pc:graphicFrameChg chg="mod">
          <ac:chgData name="Mårdh, Lena" userId="f4b10b11-48c7-4b18-a6ec-120f5197df04" providerId="ADAL" clId="{4AEA4435-D140-45C3-87C5-C0143BAE87F3}" dt="2021-12-01T08:34:37.422" v="1559" actId="478"/>
          <ac:graphicFrameMkLst>
            <pc:docMk/>
            <pc:sldMk cId="572388063" sldId="339"/>
            <ac:graphicFrameMk id="8" creationId="{323CB534-93FB-4788-9618-4706D1BFF2BD}"/>
          </ac:graphicFrameMkLst>
        </pc:graphicFrameChg>
      </pc:sldChg>
      <pc:sldChg chg="addSp delSp modSp add mod ord">
        <pc:chgData name="Mårdh, Lena" userId="f4b10b11-48c7-4b18-a6ec-120f5197df04" providerId="ADAL" clId="{4AEA4435-D140-45C3-87C5-C0143BAE87F3}" dt="2021-12-01T10:03:04.023" v="4655" actId="1076"/>
        <pc:sldMkLst>
          <pc:docMk/>
          <pc:sldMk cId="3147256301" sldId="340"/>
        </pc:sldMkLst>
        <pc:spChg chg="mod">
          <ac:chgData name="Mårdh, Lena" userId="f4b10b11-48c7-4b18-a6ec-120f5197df04" providerId="ADAL" clId="{4AEA4435-D140-45C3-87C5-C0143BAE87F3}" dt="2021-12-01T08:34:57.790" v="1590" actId="20577"/>
          <ac:spMkLst>
            <pc:docMk/>
            <pc:sldMk cId="3147256301" sldId="340"/>
            <ac:spMk id="2" creationId="{C7056DD1-0C60-4002-A15F-3254915A7446}"/>
          </ac:spMkLst>
        </pc:spChg>
        <pc:spChg chg="del">
          <ac:chgData name="Mårdh, Lena" userId="f4b10b11-48c7-4b18-a6ec-120f5197df04" providerId="ADAL" clId="{4AEA4435-D140-45C3-87C5-C0143BAE87F3}" dt="2021-12-01T09:01:54.081" v="2419" actId="478"/>
          <ac:spMkLst>
            <pc:docMk/>
            <pc:sldMk cId="3147256301" sldId="340"/>
            <ac:spMk id="4" creationId="{D8610FB2-1624-46D6-B110-DD5C52480AE6}"/>
          </ac:spMkLst>
        </pc:spChg>
        <pc:spChg chg="del">
          <ac:chgData name="Mårdh, Lena" userId="f4b10b11-48c7-4b18-a6ec-120f5197df04" providerId="ADAL" clId="{4AEA4435-D140-45C3-87C5-C0143BAE87F3}" dt="2021-12-01T09:01:55.314" v="2420" actId="478"/>
          <ac:spMkLst>
            <pc:docMk/>
            <pc:sldMk cId="3147256301" sldId="340"/>
            <ac:spMk id="5" creationId="{16E67D26-DBEE-41BC-AFB0-2BDDBD45776C}"/>
          </ac:spMkLst>
        </pc:spChg>
        <pc:picChg chg="add mod">
          <ac:chgData name="Mårdh, Lena" userId="f4b10b11-48c7-4b18-a6ec-120f5197df04" providerId="ADAL" clId="{4AEA4435-D140-45C3-87C5-C0143BAE87F3}" dt="2021-12-01T10:03:04.023" v="4655" actId="1076"/>
          <ac:picMkLst>
            <pc:docMk/>
            <pc:sldMk cId="3147256301" sldId="340"/>
            <ac:picMk id="3" creationId="{3D8C6DD6-F5D3-4BD0-B819-AA77C742EC67}"/>
          </ac:picMkLst>
        </pc:picChg>
      </pc:sldChg>
      <pc:sldChg chg="addSp delSp modSp add mod">
        <pc:chgData name="Mårdh, Lena" userId="f4b10b11-48c7-4b18-a6ec-120f5197df04" providerId="ADAL" clId="{4AEA4435-D140-45C3-87C5-C0143BAE87F3}" dt="2021-12-01T10:03:43.291" v="4667" actId="1076"/>
        <pc:sldMkLst>
          <pc:docMk/>
          <pc:sldMk cId="2589227622" sldId="341"/>
        </pc:sldMkLst>
        <pc:spChg chg="mod">
          <ac:chgData name="Mårdh, Lena" userId="f4b10b11-48c7-4b18-a6ec-120f5197df04" providerId="ADAL" clId="{4AEA4435-D140-45C3-87C5-C0143BAE87F3}" dt="2021-12-01T08:35:46.308" v="1598"/>
          <ac:spMkLst>
            <pc:docMk/>
            <pc:sldMk cId="2589227622" sldId="341"/>
            <ac:spMk id="2" creationId="{C7056DD1-0C60-4002-A15F-3254915A7446}"/>
          </ac:spMkLst>
        </pc:spChg>
        <pc:spChg chg="del">
          <ac:chgData name="Mårdh, Lena" userId="f4b10b11-48c7-4b18-a6ec-120f5197df04" providerId="ADAL" clId="{4AEA4435-D140-45C3-87C5-C0143BAE87F3}" dt="2021-12-01T09:01:44.944" v="2415" actId="478"/>
          <ac:spMkLst>
            <pc:docMk/>
            <pc:sldMk cId="2589227622" sldId="341"/>
            <ac:spMk id="4" creationId="{D8610FB2-1624-46D6-B110-DD5C52480AE6}"/>
          </ac:spMkLst>
        </pc:spChg>
        <pc:spChg chg="del">
          <ac:chgData name="Mårdh, Lena" userId="f4b10b11-48c7-4b18-a6ec-120f5197df04" providerId="ADAL" clId="{4AEA4435-D140-45C3-87C5-C0143BAE87F3}" dt="2021-12-01T09:01:46.194" v="2416" actId="478"/>
          <ac:spMkLst>
            <pc:docMk/>
            <pc:sldMk cId="2589227622" sldId="341"/>
            <ac:spMk id="5" creationId="{16E67D26-DBEE-41BC-AFB0-2BDDBD45776C}"/>
          </ac:spMkLst>
        </pc:spChg>
        <pc:graphicFrameChg chg="mod">
          <ac:chgData name="Mårdh, Lena" userId="f4b10b11-48c7-4b18-a6ec-120f5197df04" providerId="ADAL" clId="{4AEA4435-D140-45C3-87C5-C0143BAE87F3}" dt="2021-12-01T09:32:23.166" v="3383" actId="20577"/>
          <ac:graphicFrameMkLst>
            <pc:docMk/>
            <pc:sldMk cId="2589227622" sldId="341"/>
            <ac:graphicFrameMk id="8" creationId="{323CB534-93FB-4788-9618-4706D1BFF2BD}"/>
          </ac:graphicFrameMkLst>
        </pc:graphicFrameChg>
        <pc:picChg chg="add mod">
          <ac:chgData name="Mårdh, Lena" userId="f4b10b11-48c7-4b18-a6ec-120f5197df04" providerId="ADAL" clId="{4AEA4435-D140-45C3-87C5-C0143BAE87F3}" dt="2021-12-01T10:03:43.291" v="4667" actId="1076"/>
          <ac:picMkLst>
            <pc:docMk/>
            <pc:sldMk cId="2589227622" sldId="341"/>
            <ac:picMk id="3" creationId="{DCE112E4-CC10-49CF-A3D4-DCC1DA9951A5}"/>
          </ac:picMkLst>
        </pc:picChg>
      </pc:sldChg>
      <pc:sldChg chg="delSp modSp new mod">
        <pc:chgData name="Mårdh, Lena" userId="f4b10b11-48c7-4b18-a6ec-120f5197df04" providerId="ADAL" clId="{4AEA4435-D140-45C3-87C5-C0143BAE87F3}" dt="2021-12-01T09:01:36.793" v="2412" actId="478"/>
        <pc:sldMkLst>
          <pc:docMk/>
          <pc:sldMk cId="3141827084" sldId="342"/>
        </pc:sldMkLst>
        <pc:spChg chg="mod">
          <ac:chgData name="Mårdh, Lena" userId="f4b10b11-48c7-4b18-a6ec-120f5197df04" providerId="ADAL" clId="{4AEA4435-D140-45C3-87C5-C0143BAE87F3}" dt="2021-12-01T08:39:42.681" v="1647" actId="20577"/>
          <ac:spMkLst>
            <pc:docMk/>
            <pc:sldMk cId="3141827084" sldId="342"/>
            <ac:spMk id="2" creationId="{DA85F1D9-D1A8-463D-B9F4-81FAD507F614}"/>
          </ac:spMkLst>
        </pc:spChg>
        <pc:spChg chg="del">
          <ac:chgData name="Mårdh, Lena" userId="f4b10b11-48c7-4b18-a6ec-120f5197df04" providerId="ADAL" clId="{4AEA4435-D140-45C3-87C5-C0143BAE87F3}" dt="2021-12-01T09:01:35.551" v="2411" actId="478"/>
          <ac:spMkLst>
            <pc:docMk/>
            <pc:sldMk cId="3141827084" sldId="342"/>
            <ac:spMk id="4" creationId="{320E39ED-9380-4BD7-8414-8F962BFECED1}"/>
          </ac:spMkLst>
        </pc:spChg>
        <pc:spChg chg="del">
          <ac:chgData name="Mårdh, Lena" userId="f4b10b11-48c7-4b18-a6ec-120f5197df04" providerId="ADAL" clId="{4AEA4435-D140-45C3-87C5-C0143BAE87F3}" dt="2021-12-01T09:01:36.793" v="2412" actId="478"/>
          <ac:spMkLst>
            <pc:docMk/>
            <pc:sldMk cId="3141827084" sldId="342"/>
            <ac:spMk id="5" creationId="{126856CF-6BF1-4E14-BC59-B2C76BEC35F4}"/>
          </ac:spMkLst>
        </pc:spChg>
      </pc:sldChg>
      <pc:sldChg chg="modSp new del mod">
        <pc:chgData name="Mårdh, Lena" userId="f4b10b11-48c7-4b18-a6ec-120f5197df04" providerId="ADAL" clId="{4AEA4435-D140-45C3-87C5-C0143BAE87F3}" dt="2021-12-01T08:42:31.142" v="1708" actId="47"/>
        <pc:sldMkLst>
          <pc:docMk/>
          <pc:sldMk cId="2683059959" sldId="343"/>
        </pc:sldMkLst>
        <pc:spChg chg="mod">
          <ac:chgData name="Mårdh, Lena" userId="f4b10b11-48c7-4b18-a6ec-120f5197df04" providerId="ADAL" clId="{4AEA4435-D140-45C3-87C5-C0143BAE87F3}" dt="2021-12-01T08:39:59.669" v="1670" actId="313"/>
          <ac:spMkLst>
            <pc:docMk/>
            <pc:sldMk cId="2683059959" sldId="343"/>
            <ac:spMk id="2" creationId="{BB56A6E1-F404-4689-9F7C-F4293E628848}"/>
          </ac:spMkLst>
        </pc:spChg>
        <pc:spChg chg="mod">
          <ac:chgData name="Mårdh, Lena" userId="f4b10b11-48c7-4b18-a6ec-120f5197df04" providerId="ADAL" clId="{4AEA4435-D140-45C3-87C5-C0143BAE87F3}" dt="2021-12-01T08:40:39.972" v="1686" actId="1076"/>
          <ac:spMkLst>
            <pc:docMk/>
            <pc:sldMk cId="2683059959" sldId="343"/>
            <ac:spMk id="3" creationId="{82C7B5B5-C592-46C1-BCE2-F0318A55EC15}"/>
          </ac:spMkLst>
        </pc:spChg>
      </pc:sldChg>
      <pc:sldChg chg="addSp modSp add mod ord modNotesTx">
        <pc:chgData name="Mårdh, Lena" userId="f4b10b11-48c7-4b18-a6ec-120f5197df04" providerId="ADAL" clId="{4AEA4435-D140-45C3-87C5-C0143BAE87F3}" dt="2021-12-01T10:04:47.413" v="4685" actId="1076"/>
        <pc:sldMkLst>
          <pc:docMk/>
          <pc:sldMk cId="2984260586" sldId="344"/>
        </pc:sldMkLst>
        <pc:spChg chg="mod">
          <ac:chgData name="Mårdh, Lena" userId="f4b10b11-48c7-4b18-a6ec-120f5197df04" providerId="ADAL" clId="{4AEA4435-D140-45C3-87C5-C0143BAE87F3}" dt="2021-12-01T08:41:03.918" v="1690"/>
          <ac:spMkLst>
            <pc:docMk/>
            <pc:sldMk cId="2984260586" sldId="344"/>
            <ac:spMk id="2" creationId="{0DEB61E4-631F-4065-B73D-6CE4F9AEDC8B}"/>
          </ac:spMkLst>
        </pc:spChg>
        <pc:graphicFrameChg chg="mod">
          <ac:chgData name="Mårdh, Lena" userId="f4b10b11-48c7-4b18-a6ec-120f5197df04" providerId="ADAL" clId="{4AEA4435-D140-45C3-87C5-C0143BAE87F3}" dt="2021-12-01T10:00:58.170" v="4635" actId="12269"/>
          <ac:graphicFrameMkLst>
            <pc:docMk/>
            <pc:sldMk cId="2984260586" sldId="344"/>
            <ac:graphicFrameMk id="7" creationId="{BAC5B6DC-C6D7-4FAD-B518-2A12AE4EA545}"/>
          </ac:graphicFrameMkLst>
        </pc:graphicFrameChg>
        <pc:picChg chg="add mod">
          <ac:chgData name="Mårdh, Lena" userId="f4b10b11-48c7-4b18-a6ec-120f5197df04" providerId="ADAL" clId="{4AEA4435-D140-45C3-87C5-C0143BAE87F3}" dt="2021-12-01T10:04:47.413" v="4685" actId="1076"/>
          <ac:picMkLst>
            <pc:docMk/>
            <pc:sldMk cId="2984260586" sldId="344"/>
            <ac:picMk id="5" creationId="{095972CB-47FE-4352-8EC1-F8E65CDD05BB}"/>
          </ac:picMkLst>
        </pc:picChg>
      </pc:sldChg>
      <pc:sldChg chg="addSp delSp modSp new mod modAnim modNotesTx">
        <pc:chgData name="Mårdh, Lena" userId="f4b10b11-48c7-4b18-a6ec-120f5197df04" providerId="ADAL" clId="{4AEA4435-D140-45C3-87C5-C0143BAE87F3}" dt="2021-12-01T12:43:44.719" v="5510" actId="113"/>
        <pc:sldMkLst>
          <pc:docMk/>
          <pc:sldMk cId="3184595504" sldId="345"/>
        </pc:sldMkLst>
        <pc:spChg chg="mod">
          <ac:chgData name="Mårdh, Lena" userId="f4b10b11-48c7-4b18-a6ec-120f5197df04" providerId="ADAL" clId="{4AEA4435-D140-45C3-87C5-C0143BAE87F3}" dt="2021-12-01T08:43:24.568" v="1711"/>
          <ac:spMkLst>
            <pc:docMk/>
            <pc:sldMk cId="3184595504" sldId="345"/>
            <ac:spMk id="2" creationId="{8890C603-5EA6-4DC2-97F9-2125B15B6717}"/>
          </ac:spMkLst>
        </pc:spChg>
        <pc:spChg chg="mod">
          <ac:chgData name="Mårdh, Lena" userId="f4b10b11-48c7-4b18-a6ec-120f5197df04" providerId="ADAL" clId="{4AEA4435-D140-45C3-87C5-C0143BAE87F3}" dt="2021-12-01T12:43:44.719" v="5510" actId="113"/>
          <ac:spMkLst>
            <pc:docMk/>
            <pc:sldMk cId="3184595504" sldId="345"/>
            <ac:spMk id="3" creationId="{6244C768-AB2A-4992-A7BC-E80B0582363E}"/>
          </ac:spMkLst>
        </pc:spChg>
        <pc:spChg chg="del">
          <ac:chgData name="Mårdh, Lena" userId="f4b10b11-48c7-4b18-a6ec-120f5197df04" providerId="ADAL" clId="{4AEA4435-D140-45C3-87C5-C0143BAE87F3}" dt="2021-12-01T09:01:31.525" v="2409" actId="478"/>
          <ac:spMkLst>
            <pc:docMk/>
            <pc:sldMk cId="3184595504" sldId="345"/>
            <ac:spMk id="4" creationId="{51B2C91E-DEB6-4D7F-A6B2-B9946E473D69}"/>
          </ac:spMkLst>
        </pc:spChg>
        <pc:spChg chg="del">
          <ac:chgData name="Mårdh, Lena" userId="f4b10b11-48c7-4b18-a6ec-120f5197df04" providerId="ADAL" clId="{4AEA4435-D140-45C3-87C5-C0143BAE87F3}" dt="2021-12-01T09:01:32.765" v="2410" actId="478"/>
          <ac:spMkLst>
            <pc:docMk/>
            <pc:sldMk cId="3184595504" sldId="345"/>
            <ac:spMk id="5" creationId="{52AA25A5-26CD-4722-A122-0FFAEEFDA789}"/>
          </ac:spMkLst>
        </pc:spChg>
        <pc:picChg chg="add mod">
          <ac:chgData name="Mårdh, Lena" userId="f4b10b11-48c7-4b18-a6ec-120f5197df04" providerId="ADAL" clId="{4AEA4435-D140-45C3-87C5-C0143BAE87F3}" dt="2021-12-01T10:04:14.170" v="4675" actId="1076"/>
          <ac:picMkLst>
            <pc:docMk/>
            <pc:sldMk cId="3184595504" sldId="345"/>
            <ac:picMk id="7" creationId="{FC16DB01-CC29-4791-816F-46FCBB6BE7F6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0:04:21.763" v="4677" actId="1076"/>
        <pc:sldMkLst>
          <pc:docMk/>
          <pc:sldMk cId="1286750304" sldId="346"/>
        </pc:sldMkLst>
        <pc:spChg chg="mod">
          <ac:chgData name="Mårdh, Lena" userId="f4b10b11-48c7-4b18-a6ec-120f5197df04" providerId="ADAL" clId="{4AEA4435-D140-45C3-87C5-C0143BAE87F3}" dt="2021-12-01T08:47:43.371" v="1909" actId="5793"/>
          <ac:spMkLst>
            <pc:docMk/>
            <pc:sldMk cId="1286750304" sldId="346"/>
            <ac:spMk id="2" creationId="{5E104466-4FF3-49E1-93FD-ACAAFEF255CA}"/>
          </ac:spMkLst>
        </pc:spChg>
        <pc:spChg chg="mod">
          <ac:chgData name="Mårdh, Lena" userId="f4b10b11-48c7-4b18-a6ec-120f5197df04" providerId="ADAL" clId="{4AEA4435-D140-45C3-87C5-C0143BAE87F3}" dt="2021-12-01T09:59:44.720" v="4620" actId="21"/>
          <ac:spMkLst>
            <pc:docMk/>
            <pc:sldMk cId="1286750304" sldId="346"/>
            <ac:spMk id="3" creationId="{C63A0718-D8E8-4C2B-A99D-900433A2A370}"/>
          </ac:spMkLst>
        </pc:spChg>
        <pc:spChg chg="del">
          <ac:chgData name="Mårdh, Lena" userId="f4b10b11-48c7-4b18-a6ec-120f5197df04" providerId="ADAL" clId="{4AEA4435-D140-45C3-87C5-C0143BAE87F3}" dt="2021-12-01T09:01:26.984" v="2407" actId="478"/>
          <ac:spMkLst>
            <pc:docMk/>
            <pc:sldMk cId="1286750304" sldId="346"/>
            <ac:spMk id="4" creationId="{57508DC9-7FAA-4ECC-B168-224D7715B082}"/>
          </ac:spMkLst>
        </pc:spChg>
        <pc:spChg chg="del">
          <ac:chgData name="Mårdh, Lena" userId="f4b10b11-48c7-4b18-a6ec-120f5197df04" providerId="ADAL" clId="{4AEA4435-D140-45C3-87C5-C0143BAE87F3}" dt="2021-12-01T09:01:28.287" v="2408" actId="478"/>
          <ac:spMkLst>
            <pc:docMk/>
            <pc:sldMk cId="1286750304" sldId="346"/>
            <ac:spMk id="5" creationId="{7CA6D35E-E354-4847-ADDF-A0539FFCD512}"/>
          </ac:spMkLst>
        </pc:spChg>
        <pc:graphicFrameChg chg="add del mod modGraphic">
          <ac:chgData name="Mårdh, Lena" userId="f4b10b11-48c7-4b18-a6ec-120f5197df04" providerId="ADAL" clId="{4AEA4435-D140-45C3-87C5-C0143BAE87F3}" dt="2021-12-01T10:00:27.137" v="4633" actId="12269"/>
          <ac:graphicFrameMkLst>
            <pc:docMk/>
            <pc:sldMk cId="1286750304" sldId="346"/>
            <ac:graphicFrameMk id="7" creationId="{D46606EC-6F43-493F-9D1C-7D16E0B82E4E}"/>
          </ac:graphicFrameMkLst>
        </pc:graphicFrameChg>
        <pc:picChg chg="add mod">
          <ac:chgData name="Mårdh, Lena" userId="f4b10b11-48c7-4b18-a6ec-120f5197df04" providerId="ADAL" clId="{4AEA4435-D140-45C3-87C5-C0143BAE87F3}" dt="2021-12-01T10:04:21.763" v="4677" actId="1076"/>
          <ac:picMkLst>
            <pc:docMk/>
            <pc:sldMk cId="1286750304" sldId="346"/>
            <ac:picMk id="8" creationId="{8B7F41F4-688D-49A3-A047-0B0F77D50BE2}"/>
          </ac:picMkLst>
        </pc:picChg>
      </pc:sldChg>
      <pc:sldChg chg="delSp modSp new del mod">
        <pc:chgData name="Mårdh, Lena" userId="f4b10b11-48c7-4b18-a6ec-120f5197df04" providerId="ADAL" clId="{4AEA4435-D140-45C3-87C5-C0143BAE87F3}" dt="2021-12-01T09:37:41.670" v="3408" actId="47"/>
        <pc:sldMkLst>
          <pc:docMk/>
          <pc:sldMk cId="3896519359" sldId="347"/>
        </pc:sldMkLst>
        <pc:spChg chg="mod">
          <ac:chgData name="Mårdh, Lena" userId="f4b10b11-48c7-4b18-a6ec-120f5197df04" providerId="ADAL" clId="{4AEA4435-D140-45C3-87C5-C0143BAE87F3}" dt="2021-12-01T08:49:33.233" v="2022" actId="313"/>
          <ac:spMkLst>
            <pc:docMk/>
            <pc:sldMk cId="3896519359" sldId="347"/>
            <ac:spMk id="2" creationId="{D9B07023-8453-449E-B234-80D5DF318074}"/>
          </ac:spMkLst>
        </pc:spChg>
        <pc:spChg chg="mod">
          <ac:chgData name="Mårdh, Lena" userId="f4b10b11-48c7-4b18-a6ec-120f5197df04" providerId="ADAL" clId="{4AEA4435-D140-45C3-87C5-C0143BAE87F3}" dt="2021-12-01T08:55:14.860" v="2212" actId="20577"/>
          <ac:spMkLst>
            <pc:docMk/>
            <pc:sldMk cId="3896519359" sldId="347"/>
            <ac:spMk id="3" creationId="{F54CC566-27B5-423E-B4B5-460513C01552}"/>
          </ac:spMkLst>
        </pc:spChg>
        <pc:spChg chg="del">
          <ac:chgData name="Mårdh, Lena" userId="f4b10b11-48c7-4b18-a6ec-120f5197df04" providerId="ADAL" clId="{4AEA4435-D140-45C3-87C5-C0143BAE87F3}" dt="2021-12-01T09:01:21.703" v="2405" actId="478"/>
          <ac:spMkLst>
            <pc:docMk/>
            <pc:sldMk cId="3896519359" sldId="347"/>
            <ac:spMk id="4" creationId="{398E6067-6C96-445E-BF76-CB1E9A20D45B}"/>
          </ac:spMkLst>
        </pc:spChg>
        <pc:spChg chg="del">
          <ac:chgData name="Mårdh, Lena" userId="f4b10b11-48c7-4b18-a6ec-120f5197df04" providerId="ADAL" clId="{4AEA4435-D140-45C3-87C5-C0143BAE87F3}" dt="2021-12-01T09:01:23.537" v="2406" actId="478"/>
          <ac:spMkLst>
            <pc:docMk/>
            <pc:sldMk cId="3896519359" sldId="347"/>
            <ac:spMk id="5" creationId="{14CC16C9-C04A-44C9-9A6C-82C2AF6D16C1}"/>
          </ac:spMkLst>
        </pc:spChg>
      </pc:sldChg>
      <pc:sldChg chg="addSp delSp modSp new mod">
        <pc:chgData name="Mårdh, Lena" userId="f4b10b11-48c7-4b18-a6ec-120f5197df04" providerId="ADAL" clId="{4AEA4435-D140-45C3-87C5-C0143BAE87F3}" dt="2021-12-01T10:04:53.273" v="4687" actId="1076"/>
        <pc:sldMkLst>
          <pc:docMk/>
          <pc:sldMk cId="2094764898" sldId="348"/>
        </pc:sldMkLst>
        <pc:spChg chg="mod">
          <ac:chgData name="Mårdh, Lena" userId="f4b10b11-48c7-4b18-a6ec-120f5197df04" providerId="ADAL" clId="{4AEA4435-D140-45C3-87C5-C0143BAE87F3}" dt="2021-12-01T08:54:16.483" v="2178" actId="20577"/>
          <ac:spMkLst>
            <pc:docMk/>
            <pc:sldMk cId="2094764898" sldId="348"/>
            <ac:spMk id="2" creationId="{D66432D1-47AD-406D-82D3-F37476C6229C}"/>
          </ac:spMkLst>
        </pc:spChg>
        <pc:spChg chg="mod">
          <ac:chgData name="Mårdh, Lena" userId="f4b10b11-48c7-4b18-a6ec-120f5197df04" providerId="ADAL" clId="{4AEA4435-D140-45C3-87C5-C0143BAE87F3}" dt="2021-12-01T08:54:21.425" v="2180" actId="27636"/>
          <ac:spMkLst>
            <pc:docMk/>
            <pc:sldMk cId="2094764898" sldId="348"/>
            <ac:spMk id="3" creationId="{94DC3BCC-22D6-455A-AF7E-C57996419A2A}"/>
          </ac:spMkLst>
        </pc:spChg>
        <pc:spChg chg="del">
          <ac:chgData name="Mårdh, Lena" userId="f4b10b11-48c7-4b18-a6ec-120f5197df04" providerId="ADAL" clId="{4AEA4435-D140-45C3-87C5-C0143BAE87F3}" dt="2021-12-01T09:54:14.148" v="4470" actId="478"/>
          <ac:spMkLst>
            <pc:docMk/>
            <pc:sldMk cId="2094764898" sldId="348"/>
            <ac:spMk id="4" creationId="{C5C6CF76-4C7F-4520-BD6B-C039D310B69C}"/>
          </ac:spMkLst>
        </pc:spChg>
        <pc:spChg chg="del">
          <ac:chgData name="Mårdh, Lena" userId="f4b10b11-48c7-4b18-a6ec-120f5197df04" providerId="ADAL" clId="{4AEA4435-D140-45C3-87C5-C0143BAE87F3}" dt="2021-12-01T09:54:15.336" v="4471" actId="478"/>
          <ac:spMkLst>
            <pc:docMk/>
            <pc:sldMk cId="2094764898" sldId="348"/>
            <ac:spMk id="5" creationId="{BAC554CB-5693-4B4D-800A-F2EC1938EB7E}"/>
          </ac:spMkLst>
        </pc:spChg>
        <pc:picChg chg="add mod">
          <ac:chgData name="Mårdh, Lena" userId="f4b10b11-48c7-4b18-a6ec-120f5197df04" providerId="ADAL" clId="{4AEA4435-D140-45C3-87C5-C0143BAE87F3}" dt="2021-12-01T10:04:53.273" v="4687" actId="1076"/>
          <ac:picMkLst>
            <pc:docMk/>
            <pc:sldMk cId="2094764898" sldId="348"/>
            <ac:picMk id="7" creationId="{86E3CADB-4F4E-4738-B160-0F641AD3FDBD}"/>
          </ac:picMkLst>
        </pc:picChg>
      </pc:sldChg>
      <pc:sldChg chg="addSp delSp modSp new mod ord setBg">
        <pc:chgData name="Mårdh, Lena" userId="f4b10b11-48c7-4b18-a6ec-120f5197df04" providerId="ADAL" clId="{4AEA4435-D140-45C3-87C5-C0143BAE87F3}" dt="2021-12-01T12:39:01.449" v="5245" actId="20577"/>
        <pc:sldMkLst>
          <pc:docMk/>
          <pc:sldMk cId="1328028657" sldId="349"/>
        </pc:sldMkLst>
        <pc:spChg chg="mod">
          <ac:chgData name="Mårdh, Lena" userId="f4b10b11-48c7-4b18-a6ec-120f5197df04" providerId="ADAL" clId="{4AEA4435-D140-45C3-87C5-C0143BAE87F3}" dt="2021-12-01T12:39:01.449" v="5245" actId="20577"/>
          <ac:spMkLst>
            <pc:docMk/>
            <pc:sldMk cId="1328028657" sldId="349"/>
            <ac:spMk id="2" creationId="{B18D9399-E756-45F2-BDAB-D656F9F9142E}"/>
          </ac:spMkLst>
        </pc:spChg>
        <pc:spChg chg="mod">
          <ac:chgData name="Mårdh, Lena" userId="f4b10b11-48c7-4b18-a6ec-120f5197df04" providerId="ADAL" clId="{4AEA4435-D140-45C3-87C5-C0143BAE87F3}" dt="2021-12-01T09:52:46.311" v="4445" actId="27636"/>
          <ac:spMkLst>
            <pc:docMk/>
            <pc:sldMk cId="1328028657" sldId="349"/>
            <ac:spMk id="3" creationId="{E0F2E301-398E-4B04-99F6-32C61B20A125}"/>
          </ac:spMkLst>
        </pc:spChg>
        <pc:spChg chg="del">
          <ac:chgData name="Mårdh, Lena" userId="f4b10b11-48c7-4b18-a6ec-120f5197df04" providerId="ADAL" clId="{4AEA4435-D140-45C3-87C5-C0143BAE87F3}" dt="2021-12-01T09:01:16.891" v="2403" actId="478"/>
          <ac:spMkLst>
            <pc:docMk/>
            <pc:sldMk cId="1328028657" sldId="349"/>
            <ac:spMk id="4" creationId="{F5BA3422-9476-406E-8B09-D8A0C4F7C51C}"/>
          </ac:spMkLst>
        </pc:spChg>
        <pc:spChg chg="del">
          <ac:chgData name="Mårdh, Lena" userId="f4b10b11-48c7-4b18-a6ec-120f5197df04" providerId="ADAL" clId="{4AEA4435-D140-45C3-87C5-C0143BAE87F3}" dt="2021-12-01T09:01:18.449" v="2404" actId="478"/>
          <ac:spMkLst>
            <pc:docMk/>
            <pc:sldMk cId="1328028657" sldId="349"/>
            <ac:spMk id="5" creationId="{1CDF883C-3282-4EFA-BDE9-169554DC4E05}"/>
          </ac:spMkLst>
        </pc:spChg>
        <pc:picChg chg="add mod">
          <ac:chgData name="Mårdh, Lena" userId="f4b10b11-48c7-4b18-a6ec-120f5197df04" providerId="ADAL" clId="{4AEA4435-D140-45C3-87C5-C0143BAE87F3}" dt="2021-12-01T10:02:42.422" v="4649" actId="1076"/>
          <ac:picMkLst>
            <pc:docMk/>
            <pc:sldMk cId="1328028657" sldId="349"/>
            <ac:picMk id="7" creationId="{4C3A7628-494A-4DCE-B9DB-2487F5F74F98}"/>
          </ac:picMkLst>
        </pc:picChg>
      </pc:sldChg>
      <pc:sldChg chg="addSp delSp modSp new mod ord setBg">
        <pc:chgData name="Mårdh, Lena" userId="f4b10b11-48c7-4b18-a6ec-120f5197df04" providerId="ADAL" clId="{4AEA4435-D140-45C3-87C5-C0143BAE87F3}" dt="2021-12-01T12:39:08.804" v="5261" actId="20577"/>
        <pc:sldMkLst>
          <pc:docMk/>
          <pc:sldMk cId="3284629053" sldId="350"/>
        </pc:sldMkLst>
        <pc:spChg chg="mod">
          <ac:chgData name="Mårdh, Lena" userId="f4b10b11-48c7-4b18-a6ec-120f5197df04" providerId="ADAL" clId="{4AEA4435-D140-45C3-87C5-C0143BAE87F3}" dt="2021-12-01T12:39:08.804" v="5261" actId="20577"/>
          <ac:spMkLst>
            <pc:docMk/>
            <pc:sldMk cId="3284629053" sldId="350"/>
            <ac:spMk id="2" creationId="{C2E63B8E-40F5-457A-94F9-CC82B72FB1A3}"/>
          </ac:spMkLst>
        </pc:spChg>
        <pc:spChg chg="mod">
          <ac:chgData name="Mårdh, Lena" userId="f4b10b11-48c7-4b18-a6ec-120f5197df04" providerId="ADAL" clId="{4AEA4435-D140-45C3-87C5-C0143BAE87F3}" dt="2021-12-01T09:08:23.563" v="2603" actId="1076"/>
          <ac:spMkLst>
            <pc:docMk/>
            <pc:sldMk cId="3284629053" sldId="350"/>
            <ac:spMk id="3" creationId="{3600D6FB-21D5-4EF0-AB61-B945C66E6159}"/>
          </ac:spMkLst>
        </pc:spChg>
        <pc:spChg chg="del">
          <ac:chgData name="Mårdh, Lena" userId="f4b10b11-48c7-4b18-a6ec-120f5197df04" providerId="ADAL" clId="{4AEA4435-D140-45C3-87C5-C0143BAE87F3}" dt="2021-12-01T09:53:47.885" v="4462" actId="478"/>
          <ac:spMkLst>
            <pc:docMk/>
            <pc:sldMk cId="3284629053" sldId="350"/>
            <ac:spMk id="4" creationId="{A2724838-FBCC-41F2-90B2-C4F6769B97D2}"/>
          </ac:spMkLst>
        </pc:spChg>
        <pc:spChg chg="del">
          <ac:chgData name="Mårdh, Lena" userId="f4b10b11-48c7-4b18-a6ec-120f5197df04" providerId="ADAL" clId="{4AEA4435-D140-45C3-87C5-C0143BAE87F3}" dt="2021-12-01T09:53:49.425" v="4463" actId="478"/>
          <ac:spMkLst>
            <pc:docMk/>
            <pc:sldMk cId="3284629053" sldId="350"/>
            <ac:spMk id="5" creationId="{16E07873-3905-4B10-9941-6A8808CDC270}"/>
          </ac:spMkLst>
        </pc:spChg>
        <pc:picChg chg="add mod">
          <ac:chgData name="Mårdh, Lena" userId="f4b10b11-48c7-4b18-a6ec-120f5197df04" providerId="ADAL" clId="{4AEA4435-D140-45C3-87C5-C0143BAE87F3}" dt="2021-12-01T10:02:56.276" v="4653" actId="1076"/>
          <ac:picMkLst>
            <pc:docMk/>
            <pc:sldMk cId="3284629053" sldId="350"/>
            <ac:picMk id="7" creationId="{C589FD03-F85B-4DBD-8027-33403490435D}"/>
          </ac:picMkLst>
        </pc:picChg>
      </pc:sldChg>
      <pc:sldChg chg="addSp delSp modSp new mod ord setBg">
        <pc:chgData name="Mårdh, Lena" userId="f4b10b11-48c7-4b18-a6ec-120f5197df04" providerId="ADAL" clId="{4AEA4435-D140-45C3-87C5-C0143BAE87F3}" dt="2021-12-01T12:39:14.902" v="5277" actId="20577"/>
        <pc:sldMkLst>
          <pc:docMk/>
          <pc:sldMk cId="3898682655" sldId="351"/>
        </pc:sldMkLst>
        <pc:spChg chg="mod">
          <ac:chgData name="Mårdh, Lena" userId="f4b10b11-48c7-4b18-a6ec-120f5197df04" providerId="ADAL" clId="{4AEA4435-D140-45C3-87C5-C0143BAE87F3}" dt="2021-12-01T12:39:14.902" v="5277" actId="20577"/>
          <ac:spMkLst>
            <pc:docMk/>
            <pc:sldMk cId="3898682655" sldId="351"/>
            <ac:spMk id="2" creationId="{FEC29745-C875-4093-9A18-27014745983A}"/>
          </ac:spMkLst>
        </pc:spChg>
        <pc:spChg chg="mod">
          <ac:chgData name="Mårdh, Lena" userId="f4b10b11-48c7-4b18-a6ec-120f5197df04" providerId="ADAL" clId="{4AEA4435-D140-45C3-87C5-C0143BAE87F3}" dt="2021-12-01T09:52:58.654" v="4450" actId="27636"/>
          <ac:spMkLst>
            <pc:docMk/>
            <pc:sldMk cId="3898682655" sldId="351"/>
            <ac:spMk id="3" creationId="{40BD8A06-67DA-41E1-9398-0CABA3136919}"/>
          </ac:spMkLst>
        </pc:spChg>
        <pc:spChg chg="del">
          <ac:chgData name="Mårdh, Lena" userId="f4b10b11-48c7-4b18-a6ec-120f5197df04" providerId="ADAL" clId="{4AEA4435-D140-45C3-87C5-C0143BAE87F3}" dt="2021-12-01T09:53:43.309" v="4460" actId="478"/>
          <ac:spMkLst>
            <pc:docMk/>
            <pc:sldMk cId="3898682655" sldId="351"/>
            <ac:spMk id="4" creationId="{E183C77A-A913-4C67-927D-F04630ED1D11}"/>
          </ac:spMkLst>
        </pc:spChg>
        <pc:spChg chg="del">
          <ac:chgData name="Mårdh, Lena" userId="f4b10b11-48c7-4b18-a6ec-120f5197df04" providerId="ADAL" clId="{4AEA4435-D140-45C3-87C5-C0143BAE87F3}" dt="2021-12-01T09:53:44.692" v="4461" actId="478"/>
          <ac:spMkLst>
            <pc:docMk/>
            <pc:sldMk cId="3898682655" sldId="351"/>
            <ac:spMk id="5" creationId="{99FA218B-3801-47FF-93AA-9A4B19E5AC96}"/>
          </ac:spMkLst>
        </pc:spChg>
        <pc:picChg chg="add mod">
          <ac:chgData name="Mårdh, Lena" userId="f4b10b11-48c7-4b18-a6ec-120f5197df04" providerId="ADAL" clId="{4AEA4435-D140-45C3-87C5-C0143BAE87F3}" dt="2021-12-01T10:03:10.974" v="4657" actId="1076"/>
          <ac:picMkLst>
            <pc:docMk/>
            <pc:sldMk cId="3898682655" sldId="351"/>
            <ac:picMk id="7" creationId="{260FF831-30AF-4D76-B542-C70C9DA0966F}"/>
          </ac:picMkLst>
        </pc:picChg>
      </pc:sldChg>
      <pc:sldChg chg="addSp delSp modSp new mod ord setBg">
        <pc:chgData name="Mårdh, Lena" userId="f4b10b11-48c7-4b18-a6ec-120f5197df04" providerId="ADAL" clId="{4AEA4435-D140-45C3-87C5-C0143BAE87F3}" dt="2021-12-01T12:39:22.984" v="5293" actId="20577"/>
        <pc:sldMkLst>
          <pc:docMk/>
          <pc:sldMk cId="2600187382" sldId="352"/>
        </pc:sldMkLst>
        <pc:spChg chg="mod">
          <ac:chgData name="Mårdh, Lena" userId="f4b10b11-48c7-4b18-a6ec-120f5197df04" providerId="ADAL" clId="{4AEA4435-D140-45C3-87C5-C0143BAE87F3}" dt="2021-12-01T12:39:22.984" v="5293" actId="20577"/>
          <ac:spMkLst>
            <pc:docMk/>
            <pc:sldMk cId="2600187382" sldId="352"/>
            <ac:spMk id="2" creationId="{7A907B0A-C2BD-4FB6-9BAC-ED7D47673540}"/>
          </ac:spMkLst>
        </pc:spChg>
        <pc:spChg chg="mod">
          <ac:chgData name="Mårdh, Lena" userId="f4b10b11-48c7-4b18-a6ec-120f5197df04" providerId="ADAL" clId="{4AEA4435-D140-45C3-87C5-C0143BAE87F3}" dt="2021-12-01T09:25:49.995" v="3112"/>
          <ac:spMkLst>
            <pc:docMk/>
            <pc:sldMk cId="2600187382" sldId="352"/>
            <ac:spMk id="3" creationId="{FC88AC40-2626-4606-82DD-4437F4101ACC}"/>
          </ac:spMkLst>
        </pc:spChg>
        <pc:spChg chg="del">
          <ac:chgData name="Mårdh, Lena" userId="f4b10b11-48c7-4b18-a6ec-120f5197df04" providerId="ADAL" clId="{4AEA4435-D140-45C3-87C5-C0143BAE87F3}" dt="2021-12-01T09:53:38.898" v="4458" actId="478"/>
          <ac:spMkLst>
            <pc:docMk/>
            <pc:sldMk cId="2600187382" sldId="352"/>
            <ac:spMk id="4" creationId="{F7A22324-C142-4878-A0FC-904CB3BC1C82}"/>
          </ac:spMkLst>
        </pc:spChg>
        <pc:spChg chg="del">
          <ac:chgData name="Mårdh, Lena" userId="f4b10b11-48c7-4b18-a6ec-120f5197df04" providerId="ADAL" clId="{4AEA4435-D140-45C3-87C5-C0143BAE87F3}" dt="2021-12-01T09:53:40.201" v="4459" actId="478"/>
          <ac:spMkLst>
            <pc:docMk/>
            <pc:sldMk cId="2600187382" sldId="352"/>
            <ac:spMk id="5" creationId="{EFB6E3BD-5D75-4AC5-A92B-D29B83B44B61}"/>
          </ac:spMkLst>
        </pc:spChg>
        <pc:picChg chg="add mod">
          <ac:chgData name="Mårdh, Lena" userId="f4b10b11-48c7-4b18-a6ec-120f5197df04" providerId="ADAL" clId="{4AEA4435-D140-45C3-87C5-C0143BAE87F3}" dt="2021-12-01T10:03:22.357" v="4661" actId="1076"/>
          <ac:picMkLst>
            <pc:docMk/>
            <pc:sldMk cId="2600187382" sldId="352"/>
            <ac:picMk id="7" creationId="{97A2E665-2F0B-4B28-B34B-A79E5C86B624}"/>
          </ac:picMkLst>
        </pc:picChg>
      </pc:sldChg>
      <pc:sldChg chg="addSp delSp modSp new mod ord setBg">
        <pc:chgData name="Mårdh, Lena" userId="f4b10b11-48c7-4b18-a6ec-120f5197df04" providerId="ADAL" clId="{4AEA4435-D140-45C3-87C5-C0143BAE87F3}" dt="2021-12-01T12:39:29.566" v="5309" actId="20577"/>
        <pc:sldMkLst>
          <pc:docMk/>
          <pc:sldMk cId="2871034883" sldId="353"/>
        </pc:sldMkLst>
        <pc:spChg chg="mod">
          <ac:chgData name="Mårdh, Lena" userId="f4b10b11-48c7-4b18-a6ec-120f5197df04" providerId="ADAL" clId="{4AEA4435-D140-45C3-87C5-C0143BAE87F3}" dt="2021-12-01T12:39:29.566" v="5309" actId="20577"/>
          <ac:spMkLst>
            <pc:docMk/>
            <pc:sldMk cId="2871034883" sldId="353"/>
            <ac:spMk id="2" creationId="{DC8447CA-9618-4995-887D-EC306E377463}"/>
          </ac:spMkLst>
        </pc:spChg>
        <pc:spChg chg="mod">
          <ac:chgData name="Mårdh, Lena" userId="f4b10b11-48c7-4b18-a6ec-120f5197df04" providerId="ADAL" clId="{4AEA4435-D140-45C3-87C5-C0143BAE87F3}" dt="2021-12-01T09:31:53.552" v="3382" actId="20577"/>
          <ac:spMkLst>
            <pc:docMk/>
            <pc:sldMk cId="2871034883" sldId="353"/>
            <ac:spMk id="3" creationId="{9B720F27-82E0-4156-8023-77E75CF53C2D}"/>
          </ac:spMkLst>
        </pc:spChg>
        <pc:spChg chg="del">
          <ac:chgData name="Mårdh, Lena" userId="f4b10b11-48c7-4b18-a6ec-120f5197df04" providerId="ADAL" clId="{4AEA4435-D140-45C3-87C5-C0143BAE87F3}" dt="2021-12-01T09:53:33.317" v="4456" actId="478"/>
          <ac:spMkLst>
            <pc:docMk/>
            <pc:sldMk cId="2871034883" sldId="353"/>
            <ac:spMk id="4" creationId="{85001A0B-B6FB-4824-945B-5D9E826F64A9}"/>
          </ac:spMkLst>
        </pc:spChg>
        <pc:spChg chg="del">
          <ac:chgData name="Mårdh, Lena" userId="f4b10b11-48c7-4b18-a6ec-120f5197df04" providerId="ADAL" clId="{4AEA4435-D140-45C3-87C5-C0143BAE87F3}" dt="2021-12-01T09:53:34.652" v="4457" actId="478"/>
          <ac:spMkLst>
            <pc:docMk/>
            <pc:sldMk cId="2871034883" sldId="353"/>
            <ac:spMk id="5" creationId="{AE1EBA4E-9C81-44FB-8605-D570C5C38357}"/>
          </ac:spMkLst>
        </pc:spChg>
        <pc:picChg chg="add mod">
          <ac:chgData name="Mårdh, Lena" userId="f4b10b11-48c7-4b18-a6ec-120f5197df04" providerId="ADAL" clId="{4AEA4435-D140-45C3-87C5-C0143BAE87F3}" dt="2021-12-01T10:03:36.911" v="4665" actId="1076"/>
          <ac:picMkLst>
            <pc:docMk/>
            <pc:sldMk cId="2871034883" sldId="353"/>
            <ac:picMk id="7" creationId="{6C7A2F0F-C2E9-46D5-9021-9FF0C8EA6870}"/>
          </ac:picMkLst>
        </pc:picChg>
      </pc:sldChg>
      <pc:sldChg chg="addSp delSp modSp new mod ord">
        <pc:chgData name="Mårdh, Lena" userId="f4b10b11-48c7-4b18-a6ec-120f5197df04" providerId="ADAL" clId="{4AEA4435-D140-45C3-87C5-C0143BAE87F3}" dt="2021-12-01T12:39:36.063" v="5325" actId="20577"/>
        <pc:sldMkLst>
          <pc:docMk/>
          <pc:sldMk cId="552849439" sldId="354"/>
        </pc:sldMkLst>
        <pc:spChg chg="mod">
          <ac:chgData name="Mårdh, Lena" userId="f4b10b11-48c7-4b18-a6ec-120f5197df04" providerId="ADAL" clId="{4AEA4435-D140-45C3-87C5-C0143BAE87F3}" dt="2021-12-01T12:39:36.063" v="5325" actId="20577"/>
          <ac:spMkLst>
            <pc:docMk/>
            <pc:sldMk cId="552849439" sldId="354"/>
            <ac:spMk id="2" creationId="{681B6F30-7107-4435-8427-7085EEB0F7BC}"/>
          </ac:spMkLst>
        </pc:spChg>
        <pc:spChg chg="mod">
          <ac:chgData name="Mårdh, Lena" userId="f4b10b11-48c7-4b18-a6ec-120f5197df04" providerId="ADAL" clId="{4AEA4435-D140-45C3-87C5-C0143BAE87F3}" dt="2021-12-01T09:36:38.404" v="3407" actId="20577"/>
          <ac:spMkLst>
            <pc:docMk/>
            <pc:sldMk cId="552849439" sldId="354"/>
            <ac:spMk id="3" creationId="{2D9310E0-F4B0-4AB8-ACDF-82536CD20FB0}"/>
          </ac:spMkLst>
        </pc:spChg>
        <pc:spChg chg="del">
          <ac:chgData name="Mårdh, Lena" userId="f4b10b11-48c7-4b18-a6ec-120f5197df04" providerId="ADAL" clId="{4AEA4435-D140-45C3-87C5-C0143BAE87F3}" dt="2021-12-01T09:53:26.397" v="4454" actId="478"/>
          <ac:spMkLst>
            <pc:docMk/>
            <pc:sldMk cId="552849439" sldId="354"/>
            <ac:spMk id="4" creationId="{E4D1454A-0A64-4C6D-BD90-EF35C5A95959}"/>
          </ac:spMkLst>
        </pc:spChg>
        <pc:spChg chg="del">
          <ac:chgData name="Mårdh, Lena" userId="f4b10b11-48c7-4b18-a6ec-120f5197df04" providerId="ADAL" clId="{4AEA4435-D140-45C3-87C5-C0143BAE87F3}" dt="2021-12-01T09:53:28.103" v="4455" actId="478"/>
          <ac:spMkLst>
            <pc:docMk/>
            <pc:sldMk cId="552849439" sldId="354"/>
            <ac:spMk id="5" creationId="{6F632F74-F0FD-472C-8A8C-A01F2FBE1D44}"/>
          </ac:spMkLst>
        </pc:spChg>
        <pc:picChg chg="add mod">
          <ac:chgData name="Mårdh, Lena" userId="f4b10b11-48c7-4b18-a6ec-120f5197df04" providerId="ADAL" clId="{4AEA4435-D140-45C3-87C5-C0143BAE87F3}" dt="2021-12-01T10:03:48.288" v="4669" actId="1076"/>
          <ac:picMkLst>
            <pc:docMk/>
            <pc:sldMk cId="552849439" sldId="354"/>
            <ac:picMk id="7" creationId="{CC98B822-0768-4123-A7E8-C7DD4D9D13DF}"/>
          </ac:picMkLst>
        </pc:picChg>
      </pc:sldChg>
      <pc:sldChg chg="addSp delSp modSp new mod modAnim chgLayout">
        <pc:chgData name="Mårdh, Lena" userId="f4b10b11-48c7-4b18-a6ec-120f5197df04" providerId="ADAL" clId="{4AEA4435-D140-45C3-87C5-C0143BAE87F3}" dt="2021-12-01T12:53:20.019" v="5919"/>
        <pc:sldMkLst>
          <pc:docMk/>
          <pc:sldMk cId="3624532249" sldId="355"/>
        </pc:sldMkLst>
        <pc:spChg chg="mod ord">
          <ac:chgData name="Mårdh, Lena" userId="f4b10b11-48c7-4b18-a6ec-120f5197df04" providerId="ADAL" clId="{4AEA4435-D140-45C3-87C5-C0143BAE87F3}" dt="2021-12-01T09:17:02.965" v="2788" actId="20577"/>
          <ac:spMkLst>
            <pc:docMk/>
            <pc:sldMk cId="3624532249" sldId="355"/>
            <ac:spMk id="2" creationId="{74E39E0D-B2C3-4EF5-BD56-CD451600B543}"/>
          </ac:spMkLst>
        </pc:spChg>
        <pc:spChg chg="add del">
          <ac:chgData name="Mårdh, Lena" userId="f4b10b11-48c7-4b18-a6ec-120f5197df04" providerId="ADAL" clId="{4AEA4435-D140-45C3-87C5-C0143BAE87F3}" dt="2021-12-01T09:10:18.320" v="2643"/>
          <ac:spMkLst>
            <pc:docMk/>
            <pc:sldMk cId="3624532249" sldId="355"/>
            <ac:spMk id="3" creationId="{BF6990F7-6818-4EF7-9B7A-5C83B0E85184}"/>
          </ac:spMkLst>
        </pc:spChg>
        <pc:spChg chg="del mod ord">
          <ac:chgData name="Mårdh, Lena" userId="f4b10b11-48c7-4b18-a6ec-120f5197df04" providerId="ADAL" clId="{4AEA4435-D140-45C3-87C5-C0143BAE87F3}" dt="2021-12-01T09:54:08.958" v="4468" actId="478"/>
          <ac:spMkLst>
            <pc:docMk/>
            <pc:sldMk cId="3624532249" sldId="355"/>
            <ac:spMk id="4" creationId="{D6CC7F35-7A62-4362-8011-CDDDE89A87D4}"/>
          </ac:spMkLst>
        </pc:spChg>
        <pc:spChg chg="del mod ord">
          <ac:chgData name="Mårdh, Lena" userId="f4b10b11-48c7-4b18-a6ec-120f5197df04" providerId="ADAL" clId="{4AEA4435-D140-45C3-87C5-C0143BAE87F3}" dt="2021-12-01T09:54:10.293" v="4469" actId="478"/>
          <ac:spMkLst>
            <pc:docMk/>
            <pc:sldMk cId="3624532249" sldId="355"/>
            <ac:spMk id="5" creationId="{4E48F624-5781-4DD1-B762-E58213EB9FA0}"/>
          </ac:spMkLst>
        </pc:spChg>
        <pc:spChg chg="mod ord">
          <ac:chgData name="Mårdh, Lena" userId="f4b10b11-48c7-4b18-a6ec-120f5197df04" providerId="ADAL" clId="{4AEA4435-D140-45C3-87C5-C0143BAE87F3}" dt="2021-12-01T09:11:05.921" v="2649" actId="700"/>
          <ac:spMkLst>
            <pc:docMk/>
            <pc:sldMk cId="3624532249" sldId="355"/>
            <ac:spMk id="6" creationId="{2881EA76-C5FB-4420-9647-EC41B4A9F008}"/>
          </ac:spMkLst>
        </pc:spChg>
        <pc:spChg chg="add mod">
          <ac:chgData name="Mårdh, Lena" userId="f4b10b11-48c7-4b18-a6ec-120f5197df04" providerId="ADAL" clId="{4AEA4435-D140-45C3-87C5-C0143BAE87F3}" dt="2021-12-01T09:18:06.762" v="2941" actId="20577"/>
          <ac:spMkLst>
            <pc:docMk/>
            <pc:sldMk cId="3624532249" sldId="355"/>
            <ac:spMk id="10" creationId="{C63067E4-3313-429B-80A1-113015B2FBBF}"/>
          </ac:spMkLst>
        </pc:spChg>
        <pc:graphicFrameChg chg="add del mod ord">
          <ac:chgData name="Mårdh, Lena" userId="f4b10b11-48c7-4b18-a6ec-120f5197df04" providerId="ADAL" clId="{4AEA4435-D140-45C3-87C5-C0143BAE87F3}" dt="2021-12-01T09:11:20.029" v="2651" actId="478"/>
          <ac:graphicFrameMkLst>
            <pc:docMk/>
            <pc:sldMk cId="3624532249" sldId="355"/>
            <ac:graphicFrameMk id="8" creationId="{CEE5A826-723F-417C-A5C2-5BDBA5ED49FE}"/>
          </ac:graphicFrameMkLst>
        </pc:graphicFrameChg>
        <pc:picChg chg="add del mod">
          <ac:chgData name="Mårdh, Lena" userId="f4b10b11-48c7-4b18-a6ec-120f5197df04" providerId="ADAL" clId="{4AEA4435-D140-45C3-87C5-C0143BAE87F3}" dt="2021-12-01T09:10:16.691" v="2642"/>
          <ac:picMkLst>
            <pc:docMk/>
            <pc:sldMk cId="3624532249" sldId="355"/>
            <ac:picMk id="7" creationId="{304965FF-3DCD-4325-8A2A-03FC5D79DAEB}"/>
          </ac:picMkLst>
        </pc:picChg>
        <pc:picChg chg="add mod">
          <ac:chgData name="Mårdh, Lena" userId="f4b10b11-48c7-4b18-a6ec-120f5197df04" providerId="ADAL" clId="{4AEA4435-D140-45C3-87C5-C0143BAE87F3}" dt="2021-12-01T10:04:40.514" v="4683" actId="1076"/>
          <ac:picMkLst>
            <pc:docMk/>
            <pc:sldMk cId="3624532249" sldId="355"/>
            <ac:picMk id="11" creationId="{F7A57934-E39B-4464-89CD-93BB6DB26C1A}"/>
          </ac:picMkLst>
        </pc:picChg>
      </pc:sldChg>
      <pc:sldChg chg="addSp modSp add mod ord">
        <pc:chgData name="Mårdh, Lena" userId="f4b10b11-48c7-4b18-a6ec-120f5197df04" providerId="ADAL" clId="{4AEA4435-D140-45C3-87C5-C0143BAE87F3}" dt="2021-12-01T10:03:28.854" v="4663" actId="1076"/>
        <pc:sldMkLst>
          <pc:docMk/>
          <pc:sldMk cId="4008149567" sldId="356"/>
        </pc:sldMkLst>
        <pc:spChg chg="mod">
          <ac:chgData name="Mårdh, Lena" userId="f4b10b11-48c7-4b18-a6ec-120f5197df04" providerId="ADAL" clId="{4AEA4435-D140-45C3-87C5-C0143BAE87F3}" dt="2021-12-01T09:38:46.677" v="3448" actId="6549"/>
          <ac:spMkLst>
            <pc:docMk/>
            <pc:sldMk cId="4008149567" sldId="356"/>
            <ac:spMk id="2" creationId="{C7056DD1-0C60-4002-A15F-3254915A7446}"/>
          </ac:spMkLst>
        </pc:spChg>
        <pc:graphicFrameChg chg="mod">
          <ac:chgData name="Mårdh, Lena" userId="f4b10b11-48c7-4b18-a6ec-120f5197df04" providerId="ADAL" clId="{4AEA4435-D140-45C3-87C5-C0143BAE87F3}" dt="2021-12-01T09:39:13.567" v="3454" actId="478"/>
          <ac:graphicFrameMkLst>
            <pc:docMk/>
            <pc:sldMk cId="4008149567" sldId="356"/>
            <ac:graphicFrameMk id="8" creationId="{323CB534-93FB-4788-9618-4706D1BFF2BD}"/>
          </ac:graphicFrameMkLst>
        </pc:graphicFrameChg>
        <pc:picChg chg="add mod">
          <ac:chgData name="Mårdh, Lena" userId="f4b10b11-48c7-4b18-a6ec-120f5197df04" providerId="ADAL" clId="{4AEA4435-D140-45C3-87C5-C0143BAE87F3}" dt="2021-12-01T10:03:28.854" v="4663" actId="1076"/>
          <ac:picMkLst>
            <pc:docMk/>
            <pc:sldMk cId="4008149567" sldId="356"/>
            <ac:picMk id="3" creationId="{64CF6893-E251-4071-8AAA-9AEE1CCB1802}"/>
          </ac:picMkLst>
        </pc:picChg>
      </pc:sldChg>
      <pc:sldChg chg="addSp delSp modSp new mod ord modNotesTx">
        <pc:chgData name="Mårdh, Lena" userId="f4b10b11-48c7-4b18-a6ec-120f5197df04" providerId="ADAL" clId="{4AEA4435-D140-45C3-87C5-C0143BAE87F3}" dt="2021-12-01T10:04:07.133" v="4673" actId="1076"/>
        <pc:sldMkLst>
          <pc:docMk/>
          <pc:sldMk cId="3834680963" sldId="357"/>
        </pc:sldMkLst>
        <pc:spChg chg="mod">
          <ac:chgData name="Mårdh, Lena" userId="f4b10b11-48c7-4b18-a6ec-120f5197df04" providerId="ADAL" clId="{4AEA4435-D140-45C3-87C5-C0143BAE87F3}" dt="2021-12-01T09:40:21.931" v="3512" actId="20577"/>
          <ac:spMkLst>
            <pc:docMk/>
            <pc:sldMk cId="3834680963" sldId="357"/>
            <ac:spMk id="2" creationId="{8F25BF70-718C-418F-9AFA-3E85AF8A15CE}"/>
          </ac:spMkLst>
        </pc:spChg>
        <pc:spChg chg="mod">
          <ac:chgData name="Mårdh, Lena" userId="f4b10b11-48c7-4b18-a6ec-120f5197df04" providerId="ADAL" clId="{4AEA4435-D140-45C3-87C5-C0143BAE87F3}" dt="2021-12-01T09:53:19.410" v="4451" actId="20577"/>
          <ac:spMkLst>
            <pc:docMk/>
            <pc:sldMk cId="3834680963" sldId="357"/>
            <ac:spMk id="3" creationId="{1FB187EF-E458-4711-91F5-3932789B8AD0}"/>
          </ac:spMkLst>
        </pc:spChg>
        <pc:spChg chg="del">
          <ac:chgData name="Mårdh, Lena" userId="f4b10b11-48c7-4b18-a6ec-120f5197df04" providerId="ADAL" clId="{4AEA4435-D140-45C3-87C5-C0143BAE87F3}" dt="2021-12-01T09:53:22.287" v="4452" actId="478"/>
          <ac:spMkLst>
            <pc:docMk/>
            <pc:sldMk cId="3834680963" sldId="357"/>
            <ac:spMk id="4" creationId="{25438BD2-F759-4B3A-942C-66F64F513AA7}"/>
          </ac:spMkLst>
        </pc:spChg>
        <pc:spChg chg="del">
          <ac:chgData name="Mårdh, Lena" userId="f4b10b11-48c7-4b18-a6ec-120f5197df04" providerId="ADAL" clId="{4AEA4435-D140-45C3-87C5-C0143BAE87F3}" dt="2021-12-01T09:53:23.659" v="4453" actId="478"/>
          <ac:spMkLst>
            <pc:docMk/>
            <pc:sldMk cId="3834680963" sldId="357"/>
            <ac:spMk id="5" creationId="{CB060D39-9AE0-454D-8CD2-3B0DDBAB3F8A}"/>
          </ac:spMkLst>
        </pc:spChg>
        <pc:picChg chg="add mod">
          <ac:chgData name="Mårdh, Lena" userId="f4b10b11-48c7-4b18-a6ec-120f5197df04" providerId="ADAL" clId="{4AEA4435-D140-45C3-87C5-C0143BAE87F3}" dt="2021-12-01T10:04:07.133" v="4673" actId="1076"/>
          <ac:picMkLst>
            <pc:docMk/>
            <pc:sldMk cId="3834680963" sldId="357"/>
            <ac:picMk id="7" creationId="{1ABB9D0B-1741-4DD7-8D1D-908445AC178E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2:45:03.200" v="5524" actId="20577"/>
        <pc:sldMkLst>
          <pc:docMk/>
          <pc:sldMk cId="1865104442" sldId="358"/>
        </pc:sldMkLst>
        <pc:spChg chg="mod">
          <ac:chgData name="Mårdh, Lena" userId="f4b10b11-48c7-4b18-a6ec-120f5197df04" providerId="ADAL" clId="{4AEA4435-D140-45C3-87C5-C0143BAE87F3}" dt="2021-12-01T09:43:10.498" v="3770" actId="313"/>
          <ac:spMkLst>
            <pc:docMk/>
            <pc:sldMk cId="1865104442" sldId="358"/>
            <ac:spMk id="2" creationId="{FDF3CF45-0C0E-44AD-90E9-BDF894BAF2F7}"/>
          </ac:spMkLst>
        </pc:spChg>
        <pc:spChg chg="mod">
          <ac:chgData name="Mårdh, Lena" userId="f4b10b11-48c7-4b18-a6ec-120f5197df04" providerId="ADAL" clId="{4AEA4435-D140-45C3-87C5-C0143BAE87F3}" dt="2021-12-01T12:45:03.200" v="5524" actId="20577"/>
          <ac:spMkLst>
            <pc:docMk/>
            <pc:sldMk cId="1865104442" sldId="358"/>
            <ac:spMk id="3" creationId="{DEEA889B-41F3-4B5D-B8A2-4B81179D7B40}"/>
          </ac:spMkLst>
        </pc:spChg>
        <pc:spChg chg="del">
          <ac:chgData name="Mårdh, Lena" userId="f4b10b11-48c7-4b18-a6ec-120f5197df04" providerId="ADAL" clId="{4AEA4435-D140-45C3-87C5-C0143BAE87F3}" dt="2021-12-01T09:54:00.519" v="4464" actId="478"/>
          <ac:spMkLst>
            <pc:docMk/>
            <pc:sldMk cId="1865104442" sldId="358"/>
            <ac:spMk id="4" creationId="{4094FD9E-5847-4B12-B25D-BAB18534E107}"/>
          </ac:spMkLst>
        </pc:spChg>
        <pc:spChg chg="del">
          <ac:chgData name="Mårdh, Lena" userId="f4b10b11-48c7-4b18-a6ec-120f5197df04" providerId="ADAL" clId="{4AEA4435-D140-45C3-87C5-C0143BAE87F3}" dt="2021-12-01T09:54:01.697" v="4465" actId="478"/>
          <ac:spMkLst>
            <pc:docMk/>
            <pc:sldMk cId="1865104442" sldId="358"/>
            <ac:spMk id="5" creationId="{AD5A1343-71F7-493F-B1F2-FC9D5666F433}"/>
          </ac:spMkLst>
        </pc:spChg>
        <pc:picChg chg="add mod">
          <ac:chgData name="Mårdh, Lena" userId="f4b10b11-48c7-4b18-a6ec-120f5197df04" providerId="ADAL" clId="{4AEA4435-D140-45C3-87C5-C0143BAE87F3}" dt="2021-12-01T10:04:27.740" v="4679" actId="1076"/>
          <ac:picMkLst>
            <pc:docMk/>
            <pc:sldMk cId="1865104442" sldId="358"/>
            <ac:picMk id="7" creationId="{695D140B-30AD-4807-9863-85A35129597E}"/>
          </ac:picMkLst>
        </pc:picChg>
      </pc:sldChg>
      <pc:sldChg chg="addSp delSp modSp new mod modAnim chgLayout">
        <pc:chgData name="Mårdh, Lena" userId="f4b10b11-48c7-4b18-a6ec-120f5197df04" providerId="ADAL" clId="{4AEA4435-D140-45C3-87C5-C0143BAE87F3}" dt="2021-12-01T12:43:19.939" v="5509"/>
        <pc:sldMkLst>
          <pc:docMk/>
          <pc:sldMk cId="3872478336" sldId="359"/>
        </pc:sldMkLst>
        <pc:spChg chg="del">
          <ac:chgData name="Mårdh, Lena" userId="f4b10b11-48c7-4b18-a6ec-120f5197df04" providerId="ADAL" clId="{4AEA4435-D140-45C3-87C5-C0143BAE87F3}" dt="2021-12-01T09:50:49.615" v="4264" actId="700"/>
          <ac:spMkLst>
            <pc:docMk/>
            <pc:sldMk cId="3872478336" sldId="359"/>
            <ac:spMk id="2" creationId="{89553CBE-C0E9-48D6-AADF-C95C2E717B65}"/>
          </ac:spMkLst>
        </pc:spChg>
        <pc:spChg chg="del">
          <ac:chgData name="Mårdh, Lena" userId="f4b10b11-48c7-4b18-a6ec-120f5197df04" providerId="ADAL" clId="{4AEA4435-D140-45C3-87C5-C0143BAE87F3}" dt="2021-12-01T09:50:49.615" v="4264" actId="700"/>
          <ac:spMkLst>
            <pc:docMk/>
            <pc:sldMk cId="3872478336" sldId="359"/>
            <ac:spMk id="3" creationId="{3B1E2D04-4AD2-47ED-B98E-EB59E1461A1B}"/>
          </ac:spMkLst>
        </pc:spChg>
        <pc:spChg chg="del mod ord">
          <ac:chgData name="Mårdh, Lena" userId="f4b10b11-48c7-4b18-a6ec-120f5197df04" providerId="ADAL" clId="{4AEA4435-D140-45C3-87C5-C0143BAE87F3}" dt="2021-12-01T09:54:04.026" v="4466" actId="478"/>
          <ac:spMkLst>
            <pc:docMk/>
            <pc:sldMk cId="3872478336" sldId="359"/>
            <ac:spMk id="4" creationId="{67614A93-6C31-4FB0-A369-FC9624C8949F}"/>
          </ac:spMkLst>
        </pc:spChg>
        <pc:spChg chg="del mod ord">
          <ac:chgData name="Mårdh, Lena" userId="f4b10b11-48c7-4b18-a6ec-120f5197df04" providerId="ADAL" clId="{4AEA4435-D140-45C3-87C5-C0143BAE87F3}" dt="2021-12-01T09:54:05.197" v="4467" actId="478"/>
          <ac:spMkLst>
            <pc:docMk/>
            <pc:sldMk cId="3872478336" sldId="359"/>
            <ac:spMk id="5" creationId="{0419C99D-C0CD-4FE6-8822-35027AB91267}"/>
          </ac:spMkLst>
        </pc:spChg>
        <pc:spChg chg="mod ord">
          <ac:chgData name="Mårdh, Lena" userId="f4b10b11-48c7-4b18-a6ec-120f5197df04" providerId="ADAL" clId="{4AEA4435-D140-45C3-87C5-C0143BAE87F3}" dt="2021-12-01T09:50:49.615" v="4264" actId="700"/>
          <ac:spMkLst>
            <pc:docMk/>
            <pc:sldMk cId="3872478336" sldId="359"/>
            <ac:spMk id="6" creationId="{2F64AAF9-9CF9-496A-846B-C5B99C37FBFC}"/>
          </ac:spMkLst>
        </pc:spChg>
        <pc:spChg chg="add mod ord">
          <ac:chgData name="Mårdh, Lena" userId="f4b10b11-48c7-4b18-a6ec-120f5197df04" providerId="ADAL" clId="{4AEA4435-D140-45C3-87C5-C0143BAE87F3}" dt="2021-12-01T09:51:44.647" v="4360" actId="20577"/>
          <ac:spMkLst>
            <pc:docMk/>
            <pc:sldMk cId="3872478336" sldId="359"/>
            <ac:spMk id="7" creationId="{50081BBC-F4DE-4CDC-8976-E5627F3EA77E}"/>
          </ac:spMkLst>
        </pc:spChg>
        <pc:spChg chg="add mod ord">
          <ac:chgData name="Mårdh, Lena" userId="f4b10b11-48c7-4b18-a6ec-120f5197df04" providerId="ADAL" clId="{4AEA4435-D140-45C3-87C5-C0143BAE87F3}" dt="2021-12-01T12:43:02.881" v="5506" actId="14100"/>
          <ac:spMkLst>
            <pc:docMk/>
            <pc:sldMk cId="3872478336" sldId="359"/>
            <ac:spMk id="8" creationId="{7B6F770B-CDE0-496D-ACF1-6C84856FC500}"/>
          </ac:spMkLst>
        </pc:spChg>
        <pc:graphicFrameChg chg="add del mod modGraphic">
          <ac:chgData name="Mårdh, Lena" userId="f4b10b11-48c7-4b18-a6ec-120f5197df04" providerId="ADAL" clId="{4AEA4435-D140-45C3-87C5-C0143BAE87F3}" dt="2021-12-01T12:43:15.131" v="5508" actId="1076"/>
          <ac:graphicFrameMkLst>
            <pc:docMk/>
            <pc:sldMk cId="3872478336" sldId="359"/>
            <ac:graphicFrameMk id="9" creationId="{65A20239-2F22-4895-8A6F-1336A2AD2772}"/>
          </ac:graphicFrameMkLst>
        </pc:graphicFrameChg>
        <pc:picChg chg="add mod">
          <ac:chgData name="Mårdh, Lena" userId="f4b10b11-48c7-4b18-a6ec-120f5197df04" providerId="ADAL" clId="{4AEA4435-D140-45C3-87C5-C0143BAE87F3}" dt="2021-12-01T10:04:34.582" v="4681" actId="1076"/>
          <ac:picMkLst>
            <pc:docMk/>
            <pc:sldMk cId="3872478336" sldId="359"/>
            <ac:picMk id="10" creationId="{EC9B4FDE-B2AE-491C-A277-0D0137F9E034}"/>
          </ac:picMkLst>
        </pc:picChg>
      </pc:sldChg>
      <pc:sldChg chg="addSp delSp modSp new mod modAnim">
        <pc:chgData name="Mårdh, Lena" userId="f4b10b11-48c7-4b18-a6ec-120f5197df04" providerId="ADAL" clId="{4AEA4435-D140-45C3-87C5-C0143BAE87F3}" dt="2021-12-01T12:53:08.629" v="5918"/>
        <pc:sldMkLst>
          <pc:docMk/>
          <pc:sldMk cId="1768131306" sldId="360"/>
        </pc:sldMkLst>
        <pc:spChg chg="mod">
          <ac:chgData name="Mårdh, Lena" userId="f4b10b11-48c7-4b18-a6ec-120f5197df04" providerId="ADAL" clId="{4AEA4435-D140-45C3-87C5-C0143BAE87F3}" dt="2021-12-01T12:05:39.947" v="4709" actId="20577"/>
          <ac:spMkLst>
            <pc:docMk/>
            <pc:sldMk cId="1768131306" sldId="360"/>
            <ac:spMk id="2" creationId="{428AB6CA-498E-4DA8-AB58-965E23587DF9}"/>
          </ac:spMkLst>
        </pc:spChg>
        <pc:spChg chg="mod">
          <ac:chgData name="Mårdh, Lena" userId="f4b10b11-48c7-4b18-a6ec-120f5197df04" providerId="ADAL" clId="{4AEA4435-D140-45C3-87C5-C0143BAE87F3}" dt="2021-12-01T12:52:27.893" v="5917" actId="255"/>
          <ac:spMkLst>
            <pc:docMk/>
            <pc:sldMk cId="1768131306" sldId="360"/>
            <ac:spMk id="3" creationId="{B2159EB2-CFDD-421F-9359-1C55F5B2E572}"/>
          </ac:spMkLst>
        </pc:spChg>
        <pc:spChg chg="del">
          <ac:chgData name="Mårdh, Lena" userId="f4b10b11-48c7-4b18-a6ec-120f5197df04" providerId="ADAL" clId="{4AEA4435-D140-45C3-87C5-C0143BAE87F3}" dt="2021-12-01T12:22:13.472" v="4975" actId="478"/>
          <ac:spMkLst>
            <pc:docMk/>
            <pc:sldMk cId="1768131306" sldId="360"/>
            <ac:spMk id="4" creationId="{5FAEF9FB-1A1B-4660-8EC5-7C44005773A0}"/>
          </ac:spMkLst>
        </pc:spChg>
        <pc:spChg chg="del">
          <ac:chgData name="Mårdh, Lena" userId="f4b10b11-48c7-4b18-a6ec-120f5197df04" providerId="ADAL" clId="{4AEA4435-D140-45C3-87C5-C0143BAE87F3}" dt="2021-12-01T12:22:14.778" v="4976" actId="478"/>
          <ac:spMkLst>
            <pc:docMk/>
            <pc:sldMk cId="1768131306" sldId="360"/>
            <ac:spMk id="5" creationId="{6F38C15B-3AD8-4F09-9AD1-7C0C8B9109F9}"/>
          </ac:spMkLst>
        </pc:spChg>
        <pc:picChg chg="add mod">
          <ac:chgData name="Mårdh, Lena" userId="f4b10b11-48c7-4b18-a6ec-120f5197df04" providerId="ADAL" clId="{4AEA4435-D140-45C3-87C5-C0143BAE87F3}" dt="2021-12-01T12:22:18.969" v="4977" actId="1076"/>
          <ac:picMkLst>
            <pc:docMk/>
            <pc:sldMk cId="1768131306" sldId="360"/>
            <ac:picMk id="7" creationId="{E8B79F24-F619-432A-99DB-78CD72EEAB64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2:22:24.841" v="4979" actId="1076"/>
        <pc:sldMkLst>
          <pc:docMk/>
          <pc:sldMk cId="1958746627" sldId="361"/>
        </pc:sldMkLst>
        <pc:spChg chg="mod">
          <ac:chgData name="Mårdh, Lena" userId="f4b10b11-48c7-4b18-a6ec-120f5197df04" providerId="ADAL" clId="{4AEA4435-D140-45C3-87C5-C0143BAE87F3}" dt="2021-12-01T12:19:53.258" v="4843" actId="20577"/>
          <ac:spMkLst>
            <pc:docMk/>
            <pc:sldMk cId="1958746627" sldId="361"/>
            <ac:spMk id="2" creationId="{4DD4980C-17BA-458A-9476-EC95D4E80C38}"/>
          </ac:spMkLst>
        </pc:spChg>
        <pc:spChg chg="mod">
          <ac:chgData name="Mårdh, Lena" userId="f4b10b11-48c7-4b18-a6ec-120f5197df04" providerId="ADAL" clId="{4AEA4435-D140-45C3-87C5-C0143BAE87F3}" dt="2021-12-01T12:20:10.180" v="4847"/>
          <ac:spMkLst>
            <pc:docMk/>
            <pc:sldMk cId="1958746627" sldId="361"/>
            <ac:spMk id="3" creationId="{414CB7D0-F863-4AE8-9161-5595278BBDCE}"/>
          </ac:spMkLst>
        </pc:spChg>
        <pc:spChg chg="del">
          <ac:chgData name="Mårdh, Lena" userId="f4b10b11-48c7-4b18-a6ec-120f5197df04" providerId="ADAL" clId="{4AEA4435-D140-45C3-87C5-C0143BAE87F3}" dt="2021-12-01T12:22:00.947" v="4971" actId="478"/>
          <ac:spMkLst>
            <pc:docMk/>
            <pc:sldMk cId="1958746627" sldId="361"/>
            <ac:spMk id="4" creationId="{F3FD7C83-96F0-4419-A34F-553EBD31C99F}"/>
          </ac:spMkLst>
        </pc:spChg>
        <pc:spChg chg="del mod">
          <ac:chgData name="Mårdh, Lena" userId="f4b10b11-48c7-4b18-a6ec-120f5197df04" providerId="ADAL" clId="{4AEA4435-D140-45C3-87C5-C0143BAE87F3}" dt="2021-12-01T12:22:02.667" v="4973" actId="478"/>
          <ac:spMkLst>
            <pc:docMk/>
            <pc:sldMk cId="1958746627" sldId="361"/>
            <ac:spMk id="5" creationId="{AC0F9834-DE5F-480F-8CF4-F0803CA9DDC4}"/>
          </ac:spMkLst>
        </pc:spChg>
        <pc:picChg chg="add mod">
          <ac:chgData name="Mårdh, Lena" userId="f4b10b11-48c7-4b18-a6ec-120f5197df04" providerId="ADAL" clId="{4AEA4435-D140-45C3-87C5-C0143BAE87F3}" dt="2021-12-01T12:22:24.841" v="4979" actId="1076"/>
          <ac:picMkLst>
            <pc:docMk/>
            <pc:sldMk cId="1958746627" sldId="361"/>
            <ac:picMk id="7" creationId="{553D4F1C-BB21-4831-8BF5-AFDBE6B2BF3C}"/>
          </ac:picMkLst>
        </pc:picChg>
      </pc:sldChg>
      <pc:sldChg chg="addSp delSp modSp new mod">
        <pc:chgData name="Mårdh, Lena" userId="f4b10b11-48c7-4b18-a6ec-120f5197df04" providerId="ADAL" clId="{4AEA4435-D140-45C3-87C5-C0143BAE87F3}" dt="2021-12-01T12:55:22.720" v="5934" actId="12269"/>
        <pc:sldMkLst>
          <pc:docMk/>
          <pc:sldMk cId="4259692529" sldId="362"/>
        </pc:sldMkLst>
        <pc:spChg chg="mod">
          <ac:chgData name="Mårdh, Lena" userId="f4b10b11-48c7-4b18-a6ec-120f5197df04" providerId="ADAL" clId="{4AEA4435-D140-45C3-87C5-C0143BAE87F3}" dt="2021-12-01T12:21:13.860" v="4933" actId="20577"/>
          <ac:spMkLst>
            <pc:docMk/>
            <pc:sldMk cId="4259692529" sldId="362"/>
            <ac:spMk id="2" creationId="{44FDD002-E009-4266-8485-43418C48FC55}"/>
          </ac:spMkLst>
        </pc:spChg>
        <pc:spChg chg="mod">
          <ac:chgData name="Mårdh, Lena" userId="f4b10b11-48c7-4b18-a6ec-120f5197df04" providerId="ADAL" clId="{4AEA4435-D140-45C3-87C5-C0143BAE87F3}" dt="2021-12-01T12:55:08.294" v="5931" actId="1076"/>
          <ac:spMkLst>
            <pc:docMk/>
            <pc:sldMk cId="4259692529" sldId="362"/>
            <ac:spMk id="3" creationId="{A1AF4DC8-238F-4150-A3A0-BA633C3AD49E}"/>
          </ac:spMkLst>
        </pc:spChg>
        <pc:spChg chg="del">
          <ac:chgData name="Mårdh, Lena" userId="f4b10b11-48c7-4b18-a6ec-120f5197df04" providerId="ADAL" clId="{4AEA4435-D140-45C3-87C5-C0143BAE87F3}" dt="2021-12-01T12:21:57.009" v="4969" actId="478"/>
          <ac:spMkLst>
            <pc:docMk/>
            <pc:sldMk cId="4259692529" sldId="362"/>
            <ac:spMk id="4" creationId="{60883FDB-9F86-4C6C-B74C-3A47CF53A7A0}"/>
          </ac:spMkLst>
        </pc:spChg>
        <pc:spChg chg="del">
          <ac:chgData name="Mårdh, Lena" userId="f4b10b11-48c7-4b18-a6ec-120f5197df04" providerId="ADAL" clId="{4AEA4435-D140-45C3-87C5-C0143BAE87F3}" dt="2021-12-01T12:21:58.490" v="4970" actId="478"/>
          <ac:spMkLst>
            <pc:docMk/>
            <pc:sldMk cId="4259692529" sldId="362"/>
            <ac:spMk id="5" creationId="{0C869FFC-4C81-4A90-8849-163149FC86D9}"/>
          </ac:spMkLst>
        </pc:spChg>
        <pc:graphicFrameChg chg="add mod modGraphic">
          <ac:chgData name="Mårdh, Lena" userId="f4b10b11-48c7-4b18-a6ec-120f5197df04" providerId="ADAL" clId="{4AEA4435-D140-45C3-87C5-C0143BAE87F3}" dt="2021-12-01T12:55:22.720" v="5934" actId="12269"/>
          <ac:graphicFrameMkLst>
            <pc:docMk/>
            <pc:sldMk cId="4259692529" sldId="362"/>
            <ac:graphicFrameMk id="8" creationId="{4ACD2856-140E-4245-B4F0-FD42D8A64760}"/>
          </ac:graphicFrameMkLst>
        </pc:graphicFrameChg>
        <pc:picChg chg="add mod">
          <ac:chgData name="Mårdh, Lena" userId="f4b10b11-48c7-4b18-a6ec-120f5197df04" providerId="ADAL" clId="{4AEA4435-D140-45C3-87C5-C0143BAE87F3}" dt="2021-12-01T12:22:32.623" v="4981" actId="1076"/>
          <ac:picMkLst>
            <pc:docMk/>
            <pc:sldMk cId="4259692529" sldId="362"/>
            <ac:picMk id="7" creationId="{AD88DD10-FC4F-4F49-9DDB-2512B3DD1C10}"/>
          </ac:picMkLst>
        </pc:picChg>
      </pc:sldChg>
      <pc:sldChg chg="addSp modSp add mod">
        <pc:chgData name="Mårdh, Lena" userId="f4b10b11-48c7-4b18-a6ec-120f5197df04" providerId="ADAL" clId="{4AEA4435-D140-45C3-87C5-C0143BAE87F3}" dt="2021-12-01T12:58:23.478" v="5957" actId="12269"/>
        <pc:sldMkLst>
          <pc:docMk/>
          <pc:sldMk cId="149166912" sldId="363"/>
        </pc:sldMkLst>
        <pc:spChg chg="mod">
          <ac:chgData name="Mårdh, Lena" userId="f4b10b11-48c7-4b18-a6ec-120f5197df04" providerId="ADAL" clId="{4AEA4435-D140-45C3-87C5-C0143BAE87F3}" dt="2021-12-01T12:25:17.941" v="5017" actId="20577"/>
          <ac:spMkLst>
            <pc:docMk/>
            <pc:sldMk cId="149166912" sldId="363"/>
            <ac:spMk id="2" creationId="{44FDD002-E009-4266-8485-43418C48FC55}"/>
          </ac:spMkLst>
        </pc:spChg>
        <pc:spChg chg="mod">
          <ac:chgData name="Mårdh, Lena" userId="f4b10b11-48c7-4b18-a6ec-120f5197df04" providerId="ADAL" clId="{4AEA4435-D140-45C3-87C5-C0143BAE87F3}" dt="2021-12-01T12:57:42.711" v="5944" actId="6549"/>
          <ac:spMkLst>
            <pc:docMk/>
            <pc:sldMk cId="149166912" sldId="363"/>
            <ac:spMk id="3" creationId="{A1AF4DC8-238F-4150-A3A0-BA633C3AD49E}"/>
          </ac:spMkLst>
        </pc:spChg>
        <pc:graphicFrameChg chg="add mod modGraphic">
          <ac:chgData name="Mårdh, Lena" userId="f4b10b11-48c7-4b18-a6ec-120f5197df04" providerId="ADAL" clId="{4AEA4435-D140-45C3-87C5-C0143BAE87F3}" dt="2021-12-01T12:58:23.478" v="5957" actId="12269"/>
          <ac:graphicFrameMkLst>
            <pc:docMk/>
            <pc:sldMk cId="149166912" sldId="363"/>
            <ac:graphicFrameMk id="4" creationId="{8B25D855-B4EE-449C-828B-609C3D840A51}"/>
          </ac:graphicFrameMkLst>
        </pc:graphicFrameChg>
      </pc:sldChg>
      <pc:sldChg chg="modSp new mod">
        <pc:chgData name="Mårdh, Lena" userId="f4b10b11-48c7-4b18-a6ec-120f5197df04" providerId="ADAL" clId="{4AEA4435-D140-45C3-87C5-C0143BAE87F3}" dt="2021-12-08T07:03:47.335" v="6101" actId="6549"/>
        <pc:sldMkLst>
          <pc:docMk/>
          <pc:sldMk cId="3939531680" sldId="364"/>
        </pc:sldMkLst>
        <pc:spChg chg="mod">
          <ac:chgData name="Mårdh, Lena" userId="f4b10b11-48c7-4b18-a6ec-120f5197df04" providerId="ADAL" clId="{4AEA4435-D140-45C3-87C5-C0143BAE87F3}" dt="2021-12-01T12:48:59.442" v="5714" actId="13926"/>
          <ac:spMkLst>
            <pc:docMk/>
            <pc:sldMk cId="3939531680" sldId="364"/>
            <ac:spMk id="2" creationId="{100729A9-5A5B-469A-BF51-34422EE053D1}"/>
          </ac:spMkLst>
        </pc:spChg>
        <pc:spChg chg="mod">
          <ac:chgData name="Mårdh, Lena" userId="f4b10b11-48c7-4b18-a6ec-120f5197df04" providerId="ADAL" clId="{4AEA4435-D140-45C3-87C5-C0143BAE87F3}" dt="2021-12-08T07:03:47.335" v="6101" actId="6549"/>
          <ac:spMkLst>
            <pc:docMk/>
            <pc:sldMk cId="3939531680" sldId="364"/>
            <ac:spMk id="3" creationId="{57B6104B-F17F-4690-9243-40A251B4C0C2}"/>
          </ac:spMkLst>
        </pc:spChg>
      </pc:sldChg>
      <pc:sldChg chg="addSp delSp modSp new mod ord modClrScheme chgLayout">
        <pc:chgData name="Mårdh, Lena" userId="f4b10b11-48c7-4b18-a6ec-120f5197df04" providerId="ADAL" clId="{4AEA4435-D140-45C3-87C5-C0143BAE87F3}" dt="2021-12-08T07:05:49.689" v="6186"/>
        <pc:sldMkLst>
          <pc:docMk/>
          <pc:sldMk cId="786162472" sldId="365"/>
        </pc:sldMkLst>
        <pc:spChg chg="del mod ord">
          <ac:chgData name="Mårdh, Lena" userId="f4b10b11-48c7-4b18-a6ec-120f5197df04" providerId="ADAL" clId="{4AEA4435-D140-45C3-87C5-C0143BAE87F3}" dt="2021-12-01T12:59:08.139" v="5959" actId="700"/>
          <ac:spMkLst>
            <pc:docMk/>
            <pc:sldMk cId="786162472" sldId="365"/>
            <ac:spMk id="2" creationId="{49983E2B-DA4E-4B4F-B833-86C7AB0B4ED3}"/>
          </ac:spMkLst>
        </pc:spChg>
        <pc:spChg chg="del mod ord">
          <ac:chgData name="Mårdh, Lena" userId="f4b10b11-48c7-4b18-a6ec-120f5197df04" providerId="ADAL" clId="{4AEA4435-D140-45C3-87C5-C0143BAE87F3}" dt="2021-12-01T12:59:08.139" v="5959" actId="700"/>
          <ac:spMkLst>
            <pc:docMk/>
            <pc:sldMk cId="786162472" sldId="365"/>
            <ac:spMk id="3" creationId="{05B064F7-00DB-4360-B186-CC7E3EAA9B9D}"/>
          </ac:spMkLst>
        </pc:spChg>
        <pc:spChg chg="del mod ord">
          <ac:chgData name="Mårdh, Lena" userId="f4b10b11-48c7-4b18-a6ec-120f5197df04" providerId="ADAL" clId="{4AEA4435-D140-45C3-87C5-C0143BAE87F3}" dt="2021-12-01T13:02:16.374" v="6019" actId="478"/>
          <ac:spMkLst>
            <pc:docMk/>
            <pc:sldMk cId="786162472" sldId="365"/>
            <ac:spMk id="4" creationId="{5A74BFE5-346A-4511-86B8-093A0AC4813F}"/>
          </ac:spMkLst>
        </pc:spChg>
        <pc:spChg chg="del mod ord">
          <ac:chgData name="Mårdh, Lena" userId="f4b10b11-48c7-4b18-a6ec-120f5197df04" providerId="ADAL" clId="{4AEA4435-D140-45C3-87C5-C0143BAE87F3}" dt="2021-12-01T13:02:17.769" v="6020" actId="478"/>
          <ac:spMkLst>
            <pc:docMk/>
            <pc:sldMk cId="786162472" sldId="365"/>
            <ac:spMk id="5" creationId="{A6001904-4AB0-4C44-9639-C30957608649}"/>
          </ac:spMkLst>
        </pc:spChg>
        <pc:spChg chg="mod ord">
          <ac:chgData name="Mårdh, Lena" userId="f4b10b11-48c7-4b18-a6ec-120f5197df04" providerId="ADAL" clId="{4AEA4435-D140-45C3-87C5-C0143BAE87F3}" dt="2021-12-01T12:59:08.139" v="5959" actId="700"/>
          <ac:spMkLst>
            <pc:docMk/>
            <pc:sldMk cId="786162472" sldId="365"/>
            <ac:spMk id="6" creationId="{974BD4BB-06F7-4AEA-9742-E8B6B2B1A439}"/>
          </ac:spMkLst>
        </pc:spChg>
        <pc:spChg chg="add mod ord">
          <ac:chgData name="Mårdh, Lena" userId="f4b10b11-48c7-4b18-a6ec-120f5197df04" providerId="ADAL" clId="{4AEA4435-D140-45C3-87C5-C0143BAE87F3}" dt="2021-12-08T07:05:16.221" v="6181" actId="6549"/>
          <ac:spMkLst>
            <pc:docMk/>
            <pc:sldMk cId="786162472" sldId="365"/>
            <ac:spMk id="7" creationId="{E3B5F1C3-8CFA-4315-8ACB-6A56C5ECC4D4}"/>
          </ac:spMkLst>
        </pc:spChg>
        <pc:spChg chg="add mod ord">
          <ac:chgData name="Mårdh, Lena" userId="f4b10b11-48c7-4b18-a6ec-120f5197df04" providerId="ADAL" clId="{4AEA4435-D140-45C3-87C5-C0143BAE87F3}" dt="2021-12-01T13:00:09.288" v="6010" actId="122"/>
          <ac:spMkLst>
            <pc:docMk/>
            <pc:sldMk cId="786162472" sldId="365"/>
            <ac:spMk id="8" creationId="{C1BFC55A-7C04-48A8-9956-2720D8274EDC}"/>
          </ac:spMkLst>
        </pc:spChg>
      </pc:sldChg>
      <pc:sldChg chg="add del ord">
        <pc:chgData name="Mårdh, Lena" userId="f4b10b11-48c7-4b18-a6ec-120f5197df04" providerId="ADAL" clId="{4AEA4435-D140-45C3-87C5-C0143BAE87F3}" dt="2021-12-08T07:06:07.631" v="6190" actId="47"/>
        <pc:sldMkLst>
          <pc:docMk/>
          <pc:sldMk cId="1269155924" sldId="366"/>
        </pc:sldMkLst>
      </pc:sldChg>
    </pc:docChg>
  </pc:docChgLst>
  <pc:docChgLst>
    <pc:chgData name="Mårdh, Lena" userId="f4b10b11-48c7-4b18-a6ec-120f5197df04" providerId="ADAL" clId="{8C40B194-BB1F-42BB-A271-FF4A3991156F}"/>
    <pc:docChg chg="delSld">
      <pc:chgData name="Mårdh, Lena" userId="f4b10b11-48c7-4b18-a6ec-120f5197df04" providerId="ADAL" clId="{8C40B194-BB1F-42BB-A271-FF4A3991156F}" dt="2021-08-20T11:19:34.899" v="64" actId="2696"/>
      <pc:docMkLst>
        <pc:docMk/>
      </pc:docMkLst>
      <pc:sldChg chg="del">
        <pc:chgData name="Mårdh, Lena" userId="f4b10b11-48c7-4b18-a6ec-120f5197df04" providerId="ADAL" clId="{8C40B194-BB1F-42BB-A271-FF4A3991156F}" dt="2021-08-20T11:19:34.584" v="45" actId="2696"/>
        <pc:sldMkLst>
          <pc:docMk/>
          <pc:sldMk cId="2497689970" sldId="258"/>
        </pc:sldMkLst>
      </pc:sldChg>
      <pc:sldChg chg="del">
        <pc:chgData name="Mårdh, Lena" userId="f4b10b11-48c7-4b18-a6ec-120f5197df04" providerId="ADAL" clId="{8C40B194-BB1F-42BB-A271-FF4A3991156F}" dt="2021-08-20T11:19:34.635" v="49" actId="2696"/>
        <pc:sldMkLst>
          <pc:docMk/>
          <pc:sldMk cId="1718839935" sldId="259"/>
        </pc:sldMkLst>
      </pc:sldChg>
      <pc:sldChg chg="del">
        <pc:chgData name="Mårdh, Lena" userId="f4b10b11-48c7-4b18-a6ec-120f5197df04" providerId="ADAL" clId="{8C40B194-BB1F-42BB-A271-FF4A3991156F}" dt="2021-08-20T11:19:34.650" v="50" actId="2696"/>
        <pc:sldMkLst>
          <pc:docMk/>
          <pc:sldMk cId="2439996948" sldId="260"/>
        </pc:sldMkLst>
      </pc:sldChg>
      <pc:sldChg chg="del">
        <pc:chgData name="Mårdh, Lena" userId="f4b10b11-48c7-4b18-a6ec-120f5197df04" providerId="ADAL" clId="{8C40B194-BB1F-42BB-A271-FF4A3991156F}" dt="2021-08-20T11:19:34.601" v="46" actId="2696"/>
        <pc:sldMkLst>
          <pc:docMk/>
          <pc:sldMk cId="949166210" sldId="261"/>
        </pc:sldMkLst>
      </pc:sldChg>
      <pc:sldChg chg="del">
        <pc:chgData name="Mårdh, Lena" userId="f4b10b11-48c7-4b18-a6ec-120f5197df04" providerId="ADAL" clId="{8C40B194-BB1F-42BB-A271-FF4A3991156F}" dt="2021-08-20T11:19:34.601" v="47" actId="2696"/>
        <pc:sldMkLst>
          <pc:docMk/>
          <pc:sldMk cId="981195405" sldId="262"/>
        </pc:sldMkLst>
      </pc:sldChg>
      <pc:sldChg chg="del">
        <pc:chgData name="Mårdh, Lena" userId="f4b10b11-48c7-4b18-a6ec-120f5197df04" providerId="ADAL" clId="{8C40B194-BB1F-42BB-A271-FF4A3991156F}" dt="2021-08-20T11:19:34.619" v="48" actId="2696"/>
        <pc:sldMkLst>
          <pc:docMk/>
          <pc:sldMk cId="857761112" sldId="263"/>
        </pc:sldMkLst>
      </pc:sldChg>
      <pc:sldChg chg="del">
        <pc:chgData name="Mårdh, Lena" userId="f4b10b11-48c7-4b18-a6ec-120f5197df04" providerId="ADAL" clId="{8C40B194-BB1F-42BB-A271-FF4A3991156F}" dt="2021-08-20T11:19:26.062" v="0" actId="2696"/>
        <pc:sldMkLst>
          <pc:docMk/>
          <pc:sldMk cId="1802980051" sldId="264"/>
        </pc:sldMkLst>
      </pc:sldChg>
      <pc:sldChg chg="del">
        <pc:chgData name="Mårdh, Lena" userId="f4b10b11-48c7-4b18-a6ec-120f5197df04" providerId="ADAL" clId="{8C40B194-BB1F-42BB-A271-FF4A3991156F}" dt="2021-08-20T11:19:34.563" v="42" actId="2696"/>
        <pc:sldMkLst>
          <pc:docMk/>
          <pc:sldMk cId="2114198607" sldId="265"/>
        </pc:sldMkLst>
      </pc:sldChg>
      <pc:sldChg chg="del">
        <pc:chgData name="Mårdh, Lena" userId="f4b10b11-48c7-4b18-a6ec-120f5197df04" providerId="ADAL" clId="{8C40B194-BB1F-42BB-A271-FF4A3991156F}" dt="2021-08-20T11:19:33.814" v="5" actId="2696"/>
        <pc:sldMkLst>
          <pc:docMk/>
          <pc:sldMk cId="2889549002" sldId="266"/>
        </pc:sldMkLst>
      </pc:sldChg>
      <pc:sldChg chg="del">
        <pc:chgData name="Mårdh, Lena" userId="f4b10b11-48c7-4b18-a6ec-120f5197df04" providerId="ADAL" clId="{8C40B194-BB1F-42BB-A271-FF4A3991156F}" dt="2021-08-20T11:19:33.782" v="4" actId="2696"/>
        <pc:sldMkLst>
          <pc:docMk/>
          <pc:sldMk cId="3041816676" sldId="267"/>
        </pc:sldMkLst>
      </pc:sldChg>
      <pc:sldChg chg="del">
        <pc:chgData name="Mårdh, Lena" userId="f4b10b11-48c7-4b18-a6ec-120f5197df04" providerId="ADAL" clId="{8C40B194-BB1F-42BB-A271-FF4A3991156F}" dt="2021-08-20T11:19:34.067" v="12" actId="2696"/>
        <pc:sldMkLst>
          <pc:docMk/>
          <pc:sldMk cId="462359942" sldId="268"/>
        </pc:sldMkLst>
      </pc:sldChg>
      <pc:sldChg chg="del">
        <pc:chgData name="Mårdh, Lena" userId="f4b10b11-48c7-4b18-a6ec-120f5197df04" providerId="ADAL" clId="{8C40B194-BB1F-42BB-A271-FF4A3991156F}" dt="2021-08-20T11:19:34.083" v="13" actId="2696"/>
        <pc:sldMkLst>
          <pc:docMk/>
          <pc:sldMk cId="3967799607" sldId="269"/>
        </pc:sldMkLst>
      </pc:sldChg>
      <pc:sldChg chg="del">
        <pc:chgData name="Mårdh, Lena" userId="f4b10b11-48c7-4b18-a6ec-120f5197df04" providerId="ADAL" clId="{8C40B194-BB1F-42BB-A271-FF4A3991156F}" dt="2021-08-20T11:19:34.267" v="24" actId="2696"/>
        <pc:sldMkLst>
          <pc:docMk/>
          <pc:sldMk cId="3324248560" sldId="270"/>
        </pc:sldMkLst>
      </pc:sldChg>
      <pc:sldChg chg="del">
        <pc:chgData name="Mårdh, Lena" userId="f4b10b11-48c7-4b18-a6ec-120f5197df04" providerId="ADAL" clId="{8C40B194-BB1F-42BB-A271-FF4A3991156F}" dt="2021-08-20T11:19:34.230" v="22" actId="2696"/>
        <pc:sldMkLst>
          <pc:docMk/>
          <pc:sldMk cId="3281107737" sldId="271"/>
        </pc:sldMkLst>
      </pc:sldChg>
      <pc:sldChg chg="del">
        <pc:chgData name="Mårdh, Lena" userId="f4b10b11-48c7-4b18-a6ec-120f5197df04" providerId="ADAL" clId="{8C40B194-BB1F-42BB-A271-FF4A3991156F}" dt="2021-08-20T11:19:34.399" v="32" actId="2696"/>
        <pc:sldMkLst>
          <pc:docMk/>
          <pc:sldMk cId="2828411100" sldId="272"/>
        </pc:sldMkLst>
      </pc:sldChg>
      <pc:sldChg chg="del">
        <pc:chgData name="Mårdh, Lena" userId="f4b10b11-48c7-4b18-a6ec-120f5197df04" providerId="ADAL" clId="{8C40B194-BB1F-42BB-A271-FF4A3991156F}" dt="2021-08-20T11:19:34.430" v="33" actId="2696"/>
        <pc:sldMkLst>
          <pc:docMk/>
          <pc:sldMk cId="516788377" sldId="273"/>
        </pc:sldMkLst>
      </pc:sldChg>
      <pc:sldChg chg="del">
        <pc:chgData name="Mårdh, Lena" userId="f4b10b11-48c7-4b18-a6ec-120f5197df04" providerId="ADAL" clId="{8C40B194-BB1F-42BB-A271-FF4A3991156F}" dt="2021-08-20T11:19:34.684" v="52" actId="2696"/>
        <pc:sldMkLst>
          <pc:docMk/>
          <pc:sldMk cId="3390044690" sldId="274"/>
        </pc:sldMkLst>
      </pc:sldChg>
      <pc:sldChg chg="del">
        <pc:chgData name="Mårdh, Lena" userId="f4b10b11-48c7-4b18-a6ec-120f5197df04" providerId="ADAL" clId="{8C40B194-BB1F-42BB-A271-FF4A3991156F}" dt="2021-08-20T11:19:34.717" v="54" actId="2696"/>
        <pc:sldMkLst>
          <pc:docMk/>
          <pc:sldMk cId="3927495225" sldId="275"/>
        </pc:sldMkLst>
      </pc:sldChg>
      <pc:sldChg chg="del">
        <pc:chgData name="Mårdh, Lena" userId="f4b10b11-48c7-4b18-a6ec-120f5197df04" providerId="ADAL" clId="{8C40B194-BB1F-42BB-A271-FF4A3991156F}" dt="2021-08-20T11:19:34.799" v="59" actId="2696"/>
        <pc:sldMkLst>
          <pc:docMk/>
          <pc:sldMk cId="642817773" sldId="276"/>
        </pc:sldMkLst>
      </pc:sldChg>
      <pc:sldChg chg="del">
        <pc:chgData name="Mårdh, Lena" userId="f4b10b11-48c7-4b18-a6ec-120f5197df04" providerId="ADAL" clId="{8C40B194-BB1F-42BB-A271-FF4A3991156F}" dt="2021-08-20T11:19:34.868" v="61" actId="2696"/>
        <pc:sldMkLst>
          <pc:docMk/>
          <pc:sldMk cId="3693593529" sldId="277"/>
        </pc:sldMkLst>
      </pc:sldChg>
      <pc:sldChg chg="del">
        <pc:chgData name="Mårdh, Lena" userId="f4b10b11-48c7-4b18-a6ec-120f5197df04" providerId="ADAL" clId="{8C40B194-BB1F-42BB-A271-FF4A3991156F}" dt="2021-08-20T11:19:34.568" v="44" actId="2696"/>
        <pc:sldMkLst>
          <pc:docMk/>
          <pc:sldMk cId="470415561" sldId="280"/>
        </pc:sldMkLst>
      </pc:sldChg>
      <pc:sldChg chg="del">
        <pc:chgData name="Mårdh, Lena" userId="f4b10b11-48c7-4b18-a6ec-120f5197df04" providerId="ADAL" clId="{8C40B194-BB1F-42BB-A271-FF4A3991156F}" dt="2021-08-20T11:19:34.568" v="43" actId="2696"/>
        <pc:sldMkLst>
          <pc:docMk/>
          <pc:sldMk cId="358878559" sldId="281"/>
        </pc:sldMkLst>
      </pc:sldChg>
      <pc:sldChg chg="del">
        <pc:chgData name="Mårdh, Lena" userId="f4b10b11-48c7-4b18-a6ec-120f5197df04" providerId="ADAL" clId="{8C40B194-BB1F-42BB-A271-FF4A3991156F}" dt="2021-08-20T11:19:34.261" v="23" actId="2696"/>
        <pc:sldMkLst>
          <pc:docMk/>
          <pc:sldMk cId="2176150338" sldId="282"/>
        </pc:sldMkLst>
      </pc:sldChg>
      <pc:sldChg chg="del">
        <pc:chgData name="Mårdh, Lena" userId="f4b10b11-48c7-4b18-a6ec-120f5197df04" providerId="ADAL" clId="{8C40B194-BB1F-42BB-A271-FF4A3991156F}" dt="2021-08-20T11:19:34.283" v="25" actId="2696"/>
        <pc:sldMkLst>
          <pc:docMk/>
          <pc:sldMk cId="1590342504" sldId="283"/>
        </pc:sldMkLst>
      </pc:sldChg>
      <pc:sldChg chg="del">
        <pc:chgData name="Mårdh, Lena" userId="f4b10b11-48c7-4b18-a6ec-120f5197df04" providerId="ADAL" clId="{8C40B194-BB1F-42BB-A271-FF4A3991156F}" dt="2021-08-20T11:19:34.346" v="28" actId="2696"/>
        <pc:sldMkLst>
          <pc:docMk/>
          <pc:sldMk cId="820140292" sldId="284"/>
        </pc:sldMkLst>
      </pc:sldChg>
      <pc:sldChg chg="del">
        <pc:chgData name="Mårdh, Lena" userId="f4b10b11-48c7-4b18-a6ec-120f5197df04" providerId="ADAL" clId="{8C40B194-BB1F-42BB-A271-FF4A3991156F}" dt="2021-08-20T11:19:34.314" v="27" actId="2696"/>
        <pc:sldMkLst>
          <pc:docMk/>
          <pc:sldMk cId="2683735089" sldId="285"/>
        </pc:sldMkLst>
      </pc:sldChg>
      <pc:sldChg chg="del">
        <pc:chgData name="Mårdh, Lena" userId="f4b10b11-48c7-4b18-a6ec-120f5197df04" providerId="ADAL" clId="{8C40B194-BB1F-42BB-A271-FF4A3991156F}" dt="2021-08-20T11:19:34.299" v="26" actId="2696"/>
        <pc:sldMkLst>
          <pc:docMk/>
          <pc:sldMk cId="2715833205" sldId="286"/>
        </pc:sldMkLst>
      </pc:sldChg>
      <pc:sldChg chg="del">
        <pc:chgData name="Mårdh, Lena" userId="f4b10b11-48c7-4b18-a6ec-120f5197df04" providerId="ADAL" clId="{8C40B194-BB1F-42BB-A271-FF4A3991156F}" dt="2021-08-20T11:19:34.361" v="29" actId="2696"/>
        <pc:sldMkLst>
          <pc:docMk/>
          <pc:sldMk cId="3129503876" sldId="287"/>
        </pc:sldMkLst>
      </pc:sldChg>
      <pc:sldChg chg="del">
        <pc:chgData name="Mårdh, Lena" userId="f4b10b11-48c7-4b18-a6ec-120f5197df04" providerId="ADAL" clId="{8C40B194-BB1F-42BB-A271-FF4A3991156F}" dt="2021-08-20T11:19:34.462" v="35" actId="2696"/>
        <pc:sldMkLst>
          <pc:docMk/>
          <pc:sldMk cId="2564799789" sldId="288"/>
        </pc:sldMkLst>
      </pc:sldChg>
      <pc:sldChg chg="del">
        <pc:chgData name="Mårdh, Lena" userId="f4b10b11-48c7-4b18-a6ec-120f5197df04" providerId="ADAL" clId="{8C40B194-BB1F-42BB-A271-FF4A3991156F}" dt="2021-08-20T11:19:34.446" v="34" actId="2696"/>
        <pc:sldMkLst>
          <pc:docMk/>
          <pc:sldMk cId="3176843095" sldId="289"/>
        </pc:sldMkLst>
      </pc:sldChg>
      <pc:sldChg chg="del">
        <pc:chgData name="Mårdh, Lena" userId="f4b10b11-48c7-4b18-a6ec-120f5197df04" providerId="ADAL" clId="{8C40B194-BB1F-42BB-A271-FF4A3991156F}" dt="2021-08-20T11:19:34.468" v="36" actId="2696"/>
        <pc:sldMkLst>
          <pc:docMk/>
          <pc:sldMk cId="2708094615" sldId="290"/>
        </pc:sldMkLst>
      </pc:sldChg>
      <pc:sldChg chg="del">
        <pc:chgData name="Mårdh, Lena" userId="f4b10b11-48c7-4b18-a6ec-120f5197df04" providerId="ADAL" clId="{8C40B194-BB1F-42BB-A271-FF4A3991156F}" dt="2021-08-20T11:19:34.484" v="37" actId="2696"/>
        <pc:sldMkLst>
          <pc:docMk/>
          <pc:sldMk cId="215778824" sldId="291"/>
        </pc:sldMkLst>
      </pc:sldChg>
      <pc:sldChg chg="del">
        <pc:chgData name="Mårdh, Lena" userId="f4b10b11-48c7-4b18-a6ec-120f5197df04" providerId="ADAL" clId="{8C40B194-BB1F-42BB-A271-FF4A3991156F}" dt="2021-08-20T11:19:34.515" v="38" actId="2696"/>
        <pc:sldMkLst>
          <pc:docMk/>
          <pc:sldMk cId="1352441450" sldId="292"/>
        </pc:sldMkLst>
      </pc:sldChg>
      <pc:sldChg chg="del">
        <pc:chgData name="Mårdh, Lena" userId="f4b10b11-48c7-4b18-a6ec-120f5197df04" providerId="ADAL" clId="{8C40B194-BB1F-42BB-A271-FF4A3991156F}" dt="2021-08-20T11:19:34.531" v="39" actId="2696"/>
        <pc:sldMkLst>
          <pc:docMk/>
          <pc:sldMk cId="708702474" sldId="293"/>
        </pc:sldMkLst>
      </pc:sldChg>
      <pc:sldChg chg="del">
        <pc:chgData name="Mårdh, Lena" userId="f4b10b11-48c7-4b18-a6ec-120f5197df04" providerId="ADAL" clId="{8C40B194-BB1F-42BB-A271-FF4A3991156F}" dt="2021-08-20T11:19:34.100" v="14" actId="2696"/>
        <pc:sldMkLst>
          <pc:docMk/>
          <pc:sldMk cId="3333366681" sldId="294"/>
        </pc:sldMkLst>
      </pc:sldChg>
      <pc:sldChg chg="del">
        <pc:chgData name="Mårdh, Lena" userId="f4b10b11-48c7-4b18-a6ec-120f5197df04" providerId="ADAL" clId="{8C40B194-BB1F-42BB-A271-FF4A3991156F}" dt="2021-08-20T11:19:34.132" v="15" actId="2696"/>
        <pc:sldMkLst>
          <pc:docMk/>
          <pc:sldMk cId="2138644015" sldId="295"/>
        </pc:sldMkLst>
      </pc:sldChg>
      <pc:sldChg chg="del">
        <pc:chgData name="Mårdh, Lena" userId="f4b10b11-48c7-4b18-a6ec-120f5197df04" providerId="ADAL" clId="{8C40B194-BB1F-42BB-A271-FF4A3991156F}" dt="2021-08-20T11:19:34.148" v="16" actId="2696"/>
        <pc:sldMkLst>
          <pc:docMk/>
          <pc:sldMk cId="3110606359" sldId="296"/>
        </pc:sldMkLst>
      </pc:sldChg>
      <pc:sldChg chg="del">
        <pc:chgData name="Mårdh, Lena" userId="f4b10b11-48c7-4b18-a6ec-120f5197df04" providerId="ADAL" clId="{8C40B194-BB1F-42BB-A271-FF4A3991156F}" dt="2021-08-20T11:19:34.198" v="19" actId="2696"/>
        <pc:sldMkLst>
          <pc:docMk/>
          <pc:sldMk cId="1626809718" sldId="297"/>
        </pc:sldMkLst>
      </pc:sldChg>
      <pc:sldChg chg="del">
        <pc:chgData name="Mårdh, Lena" userId="f4b10b11-48c7-4b18-a6ec-120f5197df04" providerId="ADAL" clId="{8C40B194-BB1F-42BB-A271-FF4A3991156F}" dt="2021-08-20T11:19:34.167" v="17" actId="2696"/>
        <pc:sldMkLst>
          <pc:docMk/>
          <pc:sldMk cId="3869426826" sldId="298"/>
        </pc:sldMkLst>
      </pc:sldChg>
      <pc:sldChg chg="del">
        <pc:chgData name="Mårdh, Lena" userId="f4b10b11-48c7-4b18-a6ec-120f5197df04" providerId="ADAL" clId="{8C40B194-BB1F-42BB-A271-FF4A3991156F}" dt="2021-08-20T11:19:34.183" v="18" actId="2696"/>
        <pc:sldMkLst>
          <pc:docMk/>
          <pc:sldMk cId="1115696816" sldId="299"/>
        </pc:sldMkLst>
      </pc:sldChg>
      <pc:sldChg chg="del">
        <pc:chgData name="Mårdh, Lena" userId="f4b10b11-48c7-4b18-a6ec-120f5197df04" providerId="ADAL" clId="{8C40B194-BB1F-42BB-A271-FF4A3991156F}" dt="2021-08-20T11:19:34.214" v="20" actId="2696"/>
        <pc:sldMkLst>
          <pc:docMk/>
          <pc:sldMk cId="1884334782" sldId="300"/>
        </pc:sldMkLst>
      </pc:sldChg>
      <pc:sldChg chg="del">
        <pc:chgData name="Mårdh, Lena" userId="f4b10b11-48c7-4b18-a6ec-120f5197df04" providerId="ADAL" clId="{8C40B194-BB1F-42BB-A271-FF4A3991156F}" dt="2021-08-20T11:19:33.846" v="6" actId="2696"/>
        <pc:sldMkLst>
          <pc:docMk/>
          <pc:sldMk cId="1066801407" sldId="301"/>
        </pc:sldMkLst>
      </pc:sldChg>
      <pc:sldChg chg="del">
        <pc:chgData name="Mårdh, Lena" userId="f4b10b11-48c7-4b18-a6ec-120f5197df04" providerId="ADAL" clId="{8C40B194-BB1F-42BB-A271-FF4A3991156F}" dt="2021-08-20T11:19:33.884" v="7" actId="2696"/>
        <pc:sldMkLst>
          <pc:docMk/>
          <pc:sldMk cId="2234762399" sldId="302"/>
        </pc:sldMkLst>
      </pc:sldChg>
      <pc:sldChg chg="del">
        <pc:chgData name="Mårdh, Lena" userId="f4b10b11-48c7-4b18-a6ec-120f5197df04" providerId="ADAL" clId="{8C40B194-BB1F-42BB-A271-FF4A3991156F}" dt="2021-08-20T11:19:33.998" v="8" actId="2696"/>
        <pc:sldMkLst>
          <pc:docMk/>
          <pc:sldMk cId="1059901151" sldId="303"/>
        </pc:sldMkLst>
      </pc:sldChg>
      <pc:sldChg chg="del">
        <pc:chgData name="Mårdh, Lena" userId="f4b10b11-48c7-4b18-a6ec-120f5197df04" providerId="ADAL" clId="{8C40B194-BB1F-42BB-A271-FF4A3991156F}" dt="2021-08-20T11:19:34.029" v="9" actId="2696"/>
        <pc:sldMkLst>
          <pc:docMk/>
          <pc:sldMk cId="2588558011" sldId="304"/>
        </pc:sldMkLst>
      </pc:sldChg>
      <pc:sldChg chg="del">
        <pc:chgData name="Mårdh, Lena" userId="f4b10b11-48c7-4b18-a6ec-120f5197df04" providerId="ADAL" clId="{8C40B194-BB1F-42BB-A271-FF4A3991156F}" dt="2021-08-20T11:19:34.029" v="10" actId="2696"/>
        <pc:sldMkLst>
          <pc:docMk/>
          <pc:sldMk cId="2317243146" sldId="305"/>
        </pc:sldMkLst>
      </pc:sldChg>
      <pc:sldChg chg="del">
        <pc:chgData name="Mårdh, Lena" userId="f4b10b11-48c7-4b18-a6ec-120f5197df04" providerId="ADAL" clId="{8C40B194-BB1F-42BB-A271-FF4A3991156F}" dt="2021-08-20T11:19:34.702" v="53" actId="2696"/>
        <pc:sldMkLst>
          <pc:docMk/>
          <pc:sldMk cId="4052161434" sldId="306"/>
        </pc:sldMkLst>
      </pc:sldChg>
      <pc:sldChg chg="del">
        <pc:chgData name="Mårdh, Lena" userId="f4b10b11-48c7-4b18-a6ec-120f5197df04" providerId="ADAL" clId="{8C40B194-BB1F-42BB-A271-FF4A3991156F}" dt="2021-08-20T11:19:34.749" v="55" actId="2696"/>
        <pc:sldMkLst>
          <pc:docMk/>
          <pc:sldMk cId="1717311914" sldId="307"/>
        </pc:sldMkLst>
      </pc:sldChg>
      <pc:sldChg chg="del">
        <pc:chgData name="Mårdh, Lena" userId="f4b10b11-48c7-4b18-a6ec-120f5197df04" providerId="ADAL" clId="{8C40B194-BB1F-42BB-A271-FF4A3991156F}" dt="2021-08-20T11:19:34.045" v="11" actId="2696"/>
        <pc:sldMkLst>
          <pc:docMk/>
          <pc:sldMk cId="2536343885" sldId="309"/>
        </pc:sldMkLst>
      </pc:sldChg>
      <pc:sldChg chg="del">
        <pc:chgData name="Mårdh, Lena" userId="f4b10b11-48c7-4b18-a6ec-120f5197df04" providerId="ADAL" clId="{8C40B194-BB1F-42BB-A271-FF4A3991156F}" dt="2021-08-20T11:19:34.230" v="21" actId="2696"/>
        <pc:sldMkLst>
          <pc:docMk/>
          <pc:sldMk cId="2997087149" sldId="310"/>
        </pc:sldMkLst>
      </pc:sldChg>
      <pc:sldChg chg="del">
        <pc:chgData name="Mårdh, Lena" userId="f4b10b11-48c7-4b18-a6ec-120f5197df04" providerId="ADAL" clId="{8C40B194-BB1F-42BB-A271-FF4A3991156F}" dt="2021-08-20T11:19:34.383" v="31" actId="2696"/>
        <pc:sldMkLst>
          <pc:docMk/>
          <pc:sldMk cId="711776725" sldId="311"/>
        </pc:sldMkLst>
      </pc:sldChg>
      <pc:sldChg chg="del">
        <pc:chgData name="Mårdh, Lena" userId="f4b10b11-48c7-4b18-a6ec-120f5197df04" providerId="ADAL" clId="{8C40B194-BB1F-42BB-A271-FF4A3991156F}" dt="2021-08-20T11:19:34.531" v="40" actId="2696"/>
        <pc:sldMkLst>
          <pc:docMk/>
          <pc:sldMk cId="1506780447" sldId="312"/>
        </pc:sldMkLst>
      </pc:sldChg>
      <pc:sldChg chg="del">
        <pc:chgData name="Mårdh, Lena" userId="f4b10b11-48c7-4b18-a6ec-120f5197df04" providerId="ADAL" clId="{8C40B194-BB1F-42BB-A271-FF4A3991156F}" dt="2021-08-20T11:19:34.668" v="51" actId="2696"/>
        <pc:sldMkLst>
          <pc:docMk/>
          <pc:sldMk cId="2625050866" sldId="314"/>
        </pc:sldMkLst>
      </pc:sldChg>
      <pc:sldChg chg="del">
        <pc:chgData name="Mårdh, Lena" userId="f4b10b11-48c7-4b18-a6ec-120f5197df04" providerId="ADAL" clId="{8C40B194-BB1F-42BB-A271-FF4A3991156F}" dt="2021-08-20T11:19:34.784" v="58" actId="2696"/>
        <pc:sldMkLst>
          <pc:docMk/>
          <pc:sldMk cId="1722882543" sldId="315"/>
        </pc:sldMkLst>
      </pc:sldChg>
      <pc:sldChg chg="del">
        <pc:chgData name="Mårdh, Lena" userId="f4b10b11-48c7-4b18-a6ec-120f5197df04" providerId="ADAL" clId="{8C40B194-BB1F-42BB-A271-FF4A3991156F}" dt="2021-08-20T11:19:34.884" v="63" actId="2696"/>
        <pc:sldMkLst>
          <pc:docMk/>
          <pc:sldMk cId="110608709" sldId="316"/>
        </pc:sldMkLst>
      </pc:sldChg>
      <pc:sldChg chg="del">
        <pc:chgData name="Mårdh, Lena" userId="f4b10b11-48c7-4b18-a6ec-120f5197df04" providerId="ADAL" clId="{8C40B194-BB1F-42BB-A271-FF4A3991156F}" dt="2021-08-20T11:19:34.368" v="30" actId="2696"/>
        <pc:sldMkLst>
          <pc:docMk/>
          <pc:sldMk cId="2361527433" sldId="318"/>
        </pc:sldMkLst>
      </pc:sldChg>
      <pc:sldChg chg="del">
        <pc:chgData name="Mårdh, Lena" userId="f4b10b11-48c7-4b18-a6ec-120f5197df04" providerId="ADAL" clId="{8C40B194-BB1F-42BB-A271-FF4A3991156F}" dt="2021-08-20T11:19:34.764" v="56" actId="2696"/>
        <pc:sldMkLst>
          <pc:docMk/>
          <pc:sldMk cId="4259662823" sldId="319"/>
        </pc:sldMkLst>
      </pc:sldChg>
      <pc:sldChg chg="del">
        <pc:chgData name="Mårdh, Lena" userId="f4b10b11-48c7-4b18-a6ec-120f5197df04" providerId="ADAL" clId="{8C40B194-BB1F-42BB-A271-FF4A3991156F}" dt="2021-08-20T11:19:34.768" v="57" actId="2696"/>
        <pc:sldMkLst>
          <pc:docMk/>
          <pc:sldMk cId="1443082997" sldId="320"/>
        </pc:sldMkLst>
      </pc:sldChg>
      <pc:sldChg chg="del">
        <pc:chgData name="Mårdh, Lena" userId="f4b10b11-48c7-4b18-a6ec-120f5197df04" providerId="ADAL" clId="{8C40B194-BB1F-42BB-A271-FF4A3991156F}" dt="2021-08-20T11:19:34.830" v="60" actId="2696"/>
        <pc:sldMkLst>
          <pc:docMk/>
          <pc:sldMk cId="2870639280" sldId="321"/>
        </pc:sldMkLst>
      </pc:sldChg>
      <pc:sldChg chg="del">
        <pc:chgData name="Mårdh, Lena" userId="f4b10b11-48c7-4b18-a6ec-120f5197df04" providerId="ADAL" clId="{8C40B194-BB1F-42BB-A271-FF4A3991156F}" dt="2021-08-20T11:19:34.868" v="62" actId="2696"/>
        <pc:sldMkLst>
          <pc:docMk/>
          <pc:sldMk cId="4168670145" sldId="322"/>
        </pc:sldMkLst>
      </pc:sldChg>
      <pc:sldChg chg="del">
        <pc:chgData name="Mårdh, Lena" userId="f4b10b11-48c7-4b18-a6ec-120f5197df04" providerId="ADAL" clId="{8C40B194-BB1F-42BB-A271-FF4A3991156F}" dt="2021-08-20T11:19:34.546" v="41" actId="2696"/>
        <pc:sldMkLst>
          <pc:docMk/>
          <pc:sldMk cId="4073687144" sldId="323"/>
        </pc:sldMkLst>
      </pc:sldChg>
      <pc:sldChg chg="del">
        <pc:chgData name="Mårdh, Lena" userId="f4b10b11-48c7-4b18-a6ec-120f5197df04" providerId="ADAL" clId="{8C40B194-BB1F-42BB-A271-FF4A3991156F}" dt="2021-08-20T11:19:34.899" v="64" actId="2696"/>
        <pc:sldMkLst>
          <pc:docMk/>
          <pc:sldMk cId="1631622232" sldId="324"/>
        </pc:sldMkLst>
      </pc:sldChg>
      <pc:sldChg chg="del">
        <pc:chgData name="Mårdh, Lena" userId="f4b10b11-48c7-4b18-a6ec-120f5197df04" providerId="ADAL" clId="{8C40B194-BB1F-42BB-A271-FF4A3991156F}" dt="2021-08-20T11:19:26.178" v="3" actId="2696"/>
        <pc:sldMkLst>
          <pc:docMk/>
          <pc:sldMk cId="4158816956" sldId="326"/>
        </pc:sldMkLst>
      </pc:sldChg>
      <pc:sldChg chg="del">
        <pc:chgData name="Mårdh, Lena" userId="f4b10b11-48c7-4b18-a6ec-120f5197df04" providerId="ADAL" clId="{8C40B194-BB1F-42BB-A271-FF4A3991156F}" dt="2021-08-20T11:19:26.124" v="1" actId="2696"/>
        <pc:sldMkLst>
          <pc:docMk/>
          <pc:sldMk cId="2312606463" sldId="327"/>
        </pc:sldMkLst>
      </pc:sldChg>
      <pc:sldChg chg="del">
        <pc:chgData name="Mårdh, Lena" userId="f4b10b11-48c7-4b18-a6ec-120f5197df04" providerId="ADAL" clId="{8C40B194-BB1F-42BB-A271-FF4A3991156F}" dt="2021-08-20T11:19:26.162" v="2" actId="2696"/>
        <pc:sldMkLst>
          <pc:docMk/>
          <pc:sldMk cId="4084636104" sldId="328"/>
        </pc:sldMkLst>
      </pc:sldChg>
    </pc:docChg>
  </pc:docChgLst>
  <pc:docChgLst>
    <pc:chgData name="Mårdh, Lena" userId="f4b10b11-48c7-4b18-a6ec-120f5197df04" providerId="ADAL" clId="{03291237-8FF1-4712-B65C-F115A9FC7AAD}"/>
    <pc:docChg chg="custSel addSld delSld modSld sldOrd">
      <pc:chgData name="Mårdh, Lena" userId="f4b10b11-48c7-4b18-a6ec-120f5197df04" providerId="ADAL" clId="{03291237-8FF1-4712-B65C-F115A9FC7AAD}" dt="2021-06-16T10:52:35.660" v="67" actId="27636"/>
      <pc:docMkLst>
        <pc:docMk/>
      </pc:docMkLst>
      <pc:sldChg chg="modSp">
        <pc:chgData name="Mårdh, Lena" userId="f4b10b11-48c7-4b18-a6ec-120f5197df04" providerId="ADAL" clId="{03291237-8FF1-4712-B65C-F115A9FC7AAD}" dt="2021-06-16T10:46:58.611" v="8" actId="6549"/>
        <pc:sldMkLst>
          <pc:docMk/>
          <pc:sldMk cId="1604048173" sldId="257"/>
        </pc:sldMkLst>
        <pc:spChg chg="mod">
          <ac:chgData name="Mårdh, Lena" userId="f4b10b11-48c7-4b18-a6ec-120f5197df04" providerId="ADAL" clId="{03291237-8FF1-4712-B65C-F115A9FC7AAD}" dt="2021-06-16T10:46:58.611" v="8" actId="6549"/>
          <ac:spMkLst>
            <pc:docMk/>
            <pc:sldMk cId="1604048173" sldId="257"/>
            <ac:spMk id="2" creationId="{00000000-0000-0000-0000-000000000000}"/>
          </ac:spMkLst>
        </pc:spChg>
      </pc:sldChg>
      <pc:sldChg chg="del">
        <pc:chgData name="Mårdh, Lena" userId="f4b10b11-48c7-4b18-a6ec-120f5197df04" providerId="ADAL" clId="{03291237-8FF1-4712-B65C-F115A9FC7AAD}" dt="2021-06-16T10:47:36.961" v="12" actId="2696"/>
        <pc:sldMkLst>
          <pc:docMk/>
          <pc:sldMk cId="3241346275" sldId="287"/>
        </pc:sldMkLst>
      </pc:sldChg>
      <pc:sldChg chg="del">
        <pc:chgData name="Mårdh, Lena" userId="f4b10b11-48c7-4b18-a6ec-120f5197df04" providerId="ADAL" clId="{03291237-8FF1-4712-B65C-F115A9FC7AAD}" dt="2021-06-16T10:47:37.990" v="13" actId="2696"/>
        <pc:sldMkLst>
          <pc:docMk/>
          <pc:sldMk cId="1481709370" sldId="288"/>
        </pc:sldMkLst>
      </pc:sldChg>
      <pc:sldChg chg="del">
        <pc:chgData name="Mårdh, Lena" userId="f4b10b11-48c7-4b18-a6ec-120f5197df04" providerId="ADAL" clId="{03291237-8FF1-4712-B65C-F115A9FC7AAD}" dt="2021-06-16T10:47:38.813" v="14" actId="2696"/>
        <pc:sldMkLst>
          <pc:docMk/>
          <pc:sldMk cId="1053996549" sldId="290"/>
        </pc:sldMkLst>
      </pc:sldChg>
      <pc:sldChg chg="del">
        <pc:chgData name="Mårdh, Lena" userId="f4b10b11-48c7-4b18-a6ec-120f5197df04" providerId="ADAL" clId="{03291237-8FF1-4712-B65C-F115A9FC7AAD}" dt="2021-06-16T10:47:39.293" v="15" actId="2696"/>
        <pc:sldMkLst>
          <pc:docMk/>
          <pc:sldMk cId="1992016068" sldId="291"/>
        </pc:sldMkLst>
      </pc:sldChg>
      <pc:sldChg chg="del">
        <pc:chgData name="Mårdh, Lena" userId="f4b10b11-48c7-4b18-a6ec-120f5197df04" providerId="ADAL" clId="{03291237-8FF1-4712-B65C-F115A9FC7AAD}" dt="2021-06-16T10:47:39.678" v="16" actId="2696"/>
        <pc:sldMkLst>
          <pc:docMk/>
          <pc:sldMk cId="3466243742" sldId="292"/>
        </pc:sldMkLst>
      </pc:sldChg>
      <pc:sldChg chg="del">
        <pc:chgData name="Mårdh, Lena" userId="f4b10b11-48c7-4b18-a6ec-120f5197df04" providerId="ADAL" clId="{03291237-8FF1-4712-B65C-F115A9FC7AAD}" dt="2021-06-16T10:47:40.047" v="17" actId="2696"/>
        <pc:sldMkLst>
          <pc:docMk/>
          <pc:sldMk cId="2549085110" sldId="293"/>
        </pc:sldMkLst>
      </pc:sldChg>
      <pc:sldChg chg="del">
        <pc:chgData name="Mårdh, Lena" userId="f4b10b11-48c7-4b18-a6ec-120f5197df04" providerId="ADAL" clId="{03291237-8FF1-4712-B65C-F115A9FC7AAD}" dt="2021-06-16T10:47:40.448" v="18" actId="2696"/>
        <pc:sldMkLst>
          <pc:docMk/>
          <pc:sldMk cId="1435305561" sldId="294"/>
        </pc:sldMkLst>
      </pc:sldChg>
      <pc:sldChg chg="del">
        <pc:chgData name="Mårdh, Lena" userId="f4b10b11-48c7-4b18-a6ec-120f5197df04" providerId="ADAL" clId="{03291237-8FF1-4712-B65C-F115A9FC7AAD}" dt="2021-06-16T10:47:41.018" v="19" actId="2696"/>
        <pc:sldMkLst>
          <pc:docMk/>
          <pc:sldMk cId="2036964151" sldId="295"/>
        </pc:sldMkLst>
      </pc:sldChg>
      <pc:sldChg chg="modSp add">
        <pc:chgData name="Mårdh, Lena" userId="f4b10b11-48c7-4b18-a6ec-120f5197df04" providerId="ADAL" clId="{03291237-8FF1-4712-B65C-F115A9FC7AAD}" dt="2021-06-16T10:47:31.177" v="11"/>
        <pc:sldMkLst>
          <pc:docMk/>
          <pc:sldMk cId="2559036649" sldId="296"/>
        </pc:sldMkLst>
        <pc:spChg chg="mod">
          <ac:chgData name="Mårdh, Lena" userId="f4b10b11-48c7-4b18-a6ec-120f5197df04" providerId="ADAL" clId="{03291237-8FF1-4712-B65C-F115A9FC7AAD}" dt="2021-06-16T10:47:31.177" v="11"/>
          <ac:spMkLst>
            <pc:docMk/>
            <pc:sldMk cId="2559036649" sldId="296"/>
            <ac:spMk id="2" creationId="{6AB515E1-51DF-44E0-A174-BA4F378DA4C8}"/>
          </ac:spMkLst>
        </pc:spChg>
        <pc:spChg chg="mod">
          <ac:chgData name="Mårdh, Lena" userId="f4b10b11-48c7-4b18-a6ec-120f5197df04" providerId="ADAL" clId="{03291237-8FF1-4712-B65C-F115A9FC7AAD}" dt="2021-06-16T10:47:23.711" v="10"/>
          <ac:spMkLst>
            <pc:docMk/>
            <pc:sldMk cId="2559036649" sldId="296"/>
            <ac:spMk id="3" creationId="{6DBE2C57-DCF0-461E-BEDE-4A244813E45D}"/>
          </ac:spMkLst>
        </pc:spChg>
      </pc:sldChg>
      <pc:sldChg chg="modSp add">
        <pc:chgData name="Mårdh, Lena" userId="f4b10b11-48c7-4b18-a6ec-120f5197df04" providerId="ADAL" clId="{03291237-8FF1-4712-B65C-F115A9FC7AAD}" dt="2021-06-16T10:48:18.417" v="27"/>
        <pc:sldMkLst>
          <pc:docMk/>
          <pc:sldMk cId="2449700423" sldId="297"/>
        </pc:sldMkLst>
        <pc:spChg chg="mod">
          <ac:chgData name="Mårdh, Lena" userId="f4b10b11-48c7-4b18-a6ec-120f5197df04" providerId="ADAL" clId="{03291237-8FF1-4712-B65C-F115A9FC7AAD}" dt="2021-06-16T10:48:11.803" v="26"/>
          <ac:spMkLst>
            <pc:docMk/>
            <pc:sldMk cId="2449700423" sldId="297"/>
            <ac:spMk id="2" creationId="{EFFF3E24-E30C-41AE-BB70-0E5C666657BB}"/>
          </ac:spMkLst>
        </pc:spChg>
        <pc:spChg chg="mod">
          <ac:chgData name="Mårdh, Lena" userId="f4b10b11-48c7-4b18-a6ec-120f5197df04" providerId="ADAL" clId="{03291237-8FF1-4712-B65C-F115A9FC7AAD}" dt="2021-06-16T10:48:18.417" v="27"/>
          <ac:spMkLst>
            <pc:docMk/>
            <pc:sldMk cId="2449700423" sldId="297"/>
            <ac:spMk id="3" creationId="{D89A7FEA-8693-403F-B54D-4BCA1D808CF8}"/>
          </ac:spMkLst>
        </pc:spChg>
      </pc:sldChg>
      <pc:sldChg chg="modSp add">
        <pc:chgData name="Mårdh, Lena" userId="f4b10b11-48c7-4b18-a6ec-120f5197df04" providerId="ADAL" clId="{03291237-8FF1-4712-B65C-F115A9FC7AAD}" dt="2021-06-16T10:52:35.660" v="67" actId="27636"/>
        <pc:sldMkLst>
          <pc:docMk/>
          <pc:sldMk cId="3807786077" sldId="298"/>
        </pc:sldMkLst>
        <pc:spChg chg="mod">
          <ac:chgData name="Mårdh, Lena" userId="f4b10b11-48c7-4b18-a6ec-120f5197df04" providerId="ADAL" clId="{03291237-8FF1-4712-B65C-F115A9FC7AAD}" dt="2021-06-16T10:48:36.043" v="28"/>
          <ac:spMkLst>
            <pc:docMk/>
            <pc:sldMk cId="3807786077" sldId="298"/>
            <ac:spMk id="2" creationId="{CF5F3052-2FDF-4B6F-8DA4-66FBBF611E82}"/>
          </ac:spMkLst>
        </pc:spChg>
        <pc:spChg chg="mod">
          <ac:chgData name="Mårdh, Lena" userId="f4b10b11-48c7-4b18-a6ec-120f5197df04" providerId="ADAL" clId="{03291237-8FF1-4712-B65C-F115A9FC7AAD}" dt="2021-06-16T10:52:35.660" v="67" actId="27636"/>
          <ac:spMkLst>
            <pc:docMk/>
            <pc:sldMk cId="3807786077" sldId="298"/>
            <ac:spMk id="3" creationId="{B6D9D200-E7B5-45F6-83E4-31FB0516758A}"/>
          </ac:spMkLst>
        </pc:spChg>
      </pc:sldChg>
      <pc:sldChg chg="modSp add">
        <pc:chgData name="Mårdh, Lena" userId="f4b10b11-48c7-4b18-a6ec-120f5197df04" providerId="ADAL" clId="{03291237-8FF1-4712-B65C-F115A9FC7AAD}" dt="2021-06-16T10:49:48.404" v="46" actId="27636"/>
        <pc:sldMkLst>
          <pc:docMk/>
          <pc:sldMk cId="3389904513" sldId="299"/>
        </pc:sldMkLst>
        <pc:spChg chg="mod">
          <ac:chgData name="Mårdh, Lena" userId="f4b10b11-48c7-4b18-a6ec-120f5197df04" providerId="ADAL" clId="{03291237-8FF1-4712-B65C-F115A9FC7AAD}" dt="2021-06-16T10:49:13.106" v="34"/>
          <ac:spMkLst>
            <pc:docMk/>
            <pc:sldMk cId="3389904513" sldId="299"/>
            <ac:spMk id="2" creationId="{58D28030-7CAF-4D36-93D4-81A77826D9BB}"/>
          </ac:spMkLst>
        </pc:spChg>
        <pc:spChg chg="mod">
          <ac:chgData name="Mårdh, Lena" userId="f4b10b11-48c7-4b18-a6ec-120f5197df04" providerId="ADAL" clId="{03291237-8FF1-4712-B65C-F115A9FC7AAD}" dt="2021-06-16T10:49:48.404" v="46" actId="27636"/>
          <ac:spMkLst>
            <pc:docMk/>
            <pc:sldMk cId="3389904513" sldId="299"/>
            <ac:spMk id="3" creationId="{A4CF8AFB-A207-4808-B61F-153695463C3E}"/>
          </ac:spMkLst>
        </pc:spChg>
      </pc:sldChg>
      <pc:sldChg chg="modSp add ord">
        <pc:chgData name="Mårdh, Lena" userId="f4b10b11-48c7-4b18-a6ec-120f5197df04" providerId="ADAL" clId="{03291237-8FF1-4712-B65C-F115A9FC7AAD}" dt="2021-06-16T10:48:38.549" v="29"/>
        <pc:sldMkLst>
          <pc:docMk/>
          <pc:sldMk cId="3731319941" sldId="300"/>
        </pc:sldMkLst>
        <pc:spChg chg="mod">
          <ac:chgData name="Mårdh, Lena" userId="f4b10b11-48c7-4b18-a6ec-120f5197df04" providerId="ADAL" clId="{03291237-8FF1-4712-B65C-F115A9FC7AAD}" dt="2021-06-16T10:47:54.849" v="24"/>
          <ac:spMkLst>
            <pc:docMk/>
            <pc:sldMk cId="3731319941" sldId="300"/>
            <ac:spMk id="2" creationId="{5399E312-0162-4A4D-9F85-3267C5A49D08}"/>
          </ac:spMkLst>
        </pc:spChg>
        <pc:spChg chg="mod">
          <ac:chgData name="Mårdh, Lena" userId="f4b10b11-48c7-4b18-a6ec-120f5197df04" providerId="ADAL" clId="{03291237-8FF1-4712-B65C-F115A9FC7AAD}" dt="2021-06-16T10:48:01.226" v="25"/>
          <ac:spMkLst>
            <pc:docMk/>
            <pc:sldMk cId="3731319941" sldId="300"/>
            <ac:spMk id="3" creationId="{076AA2B7-803D-4B2E-8F66-C12A747BF10E}"/>
          </ac:spMkLst>
        </pc:spChg>
      </pc:sldChg>
      <pc:sldChg chg="addSp modSp add modAnim">
        <pc:chgData name="Mårdh, Lena" userId="f4b10b11-48c7-4b18-a6ec-120f5197df04" providerId="ADAL" clId="{03291237-8FF1-4712-B65C-F115A9FC7AAD}" dt="2021-06-16T10:51:22.421" v="65"/>
        <pc:sldMkLst>
          <pc:docMk/>
          <pc:sldMk cId="731196696" sldId="301"/>
        </pc:sldMkLst>
        <pc:spChg chg="mod">
          <ac:chgData name="Mårdh, Lena" userId="f4b10b11-48c7-4b18-a6ec-120f5197df04" providerId="ADAL" clId="{03291237-8FF1-4712-B65C-F115A9FC7AAD}" dt="2021-06-16T10:49:59.587" v="48"/>
          <ac:spMkLst>
            <pc:docMk/>
            <pc:sldMk cId="731196696" sldId="301"/>
            <ac:spMk id="2" creationId="{9D7F58B7-333B-45B3-A48E-698090BEB03B}"/>
          </ac:spMkLst>
        </pc:spChg>
        <pc:spChg chg="mod">
          <ac:chgData name="Mårdh, Lena" userId="f4b10b11-48c7-4b18-a6ec-120f5197df04" providerId="ADAL" clId="{03291237-8FF1-4712-B65C-F115A9FC7AAD}" dt="2021-06-16T10:51:10.622" v="63" actId="6549"/>
          <ac:spMkLst>
            <pc:docMk/>
            <pc:sldMk cId="731196696" sldId="301"/>
            <ac:spMk id="3" creationId="{10E95ADF-EF2B-4871-A6A0-4890AB91C86C}"/>
          </ac:spMkLst>
        </pc:spChg>
        <pc:picChg chg="add mod ord">
          <ac:chgData name="Mårdh, Lena" userId="f4b10b11-48c7-4b18-a6ec-120f5197df04" providerId="ADAL" clId="{03291237-8FF1-4712-B65C-F115A9FC7AAD}" dt="2021-06-16T10:51:00.980" v="62" actId="1076"/>
          <ac:picMkLst>
            <pc:docMk/>
            <pc:sldMk cId="731196696" sldId="301"/>
            <ac:picMk id="7" creationId="{C6F42576-FB92-4E67-878C-E120D63F6A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4EFDB-82F0-4118-914A-5599052D23FE}" type="doc">
      <dgm:prSet loTypeId="urn:microsoft.com/office/officeart/2009/3/layout/PlusandMinus" loCatId="relationship" qsTypeId="urn:microsoft.com/office/officeart/2005/8/quickstyle/3d9" qsCatId="3D" csTypeId="urn:microsoft.com/office/officeart/2005/8/colors/accent6_4" csCatId="accent6" phldr="1"/>
      <dgm:spPr/>
      <dgm:t>
        <a:bodyPr/>
        <a:lstStyle/>
        <a:p>
          <a:endParaRPr lang="sv-SE"/>
        </a:p>
      </dgm:t>
    </dgm:pt>
    <dgm:pt modelId="{7B61E827-9BF8-41A9-BF2A-8C7723A073FD}">
      <dgm:prSet phldrT="[Text]" custT="1"/>
      <dgm:spPr/>
      <dgm:t>
        <a:bodyPr/>
        <a:lstStyle/>
        <a:p>
          <a:r>
            <a:rPr lang="sv-SE" sz="3200" b="0" dirty="0"/>
            <a:t>Vad fungerar</a:t>
          </a:r>
        </a:p>
      </dgm:t>
    </dgm:pt>
    <dgm:pt modelId="{35DC2624-3D4A-4A85-A12C-25DCA9EE949A}" type="parTrans" cxnId="{BB52350F-E677-402D-899C-E57F814F712D}">
      <dgm:prSet/>
      <dgm:spPr/>
      <dgm:t>
        <a:bodyPr/>
        <a:lstStyle/>
        <a:p>
          <a:endParaRPr lang="sv-SE"/>
        </a:p>
      </dgm:t>
    </dgm:pt>
    <dgm:pt modelId="{CB994FC7-C1C3-41FD-AB0A-8315FE798ED6}" type="sibTrans" cxnId="{BB52350F-E677-402D-899C-E57F814F712D}">
      <dgm:prSet/>
      <dgm:spPr/>
      <dgm:t>
        <a:bodyPr/>
        <a:lstStyle/>
        <a:p>
          <a:endParaRPr lang="sv-SE"/>
        </a:p>
      </dgm:t>
    </dgm:pt>
    <dgm:pt modelId="{20BA5A75-B9D2-4A72-BCE3-E4A86D9EC845}">
      <dgm:prSet phldrT="[Text]" custT="1"/>
      <dgm:spPr/>
      <dgm:t>
        <a:bodyPr/>
        <a:lstStyle/>
        <a:p>
          <a:r>
            <a:rPr lang="sv-SE" sz="3200" b="0" dirty="0"/>
            <a:t>Vad fungerar inte</a:t>
          </a:r>
        </a:p>
      </dgm:t>
    </dgm:pt>
    <dgm:pt modelId="{8779010E-E9BC-485F-B06B-E75CABA1A9A0}" type="parTrans" cxnId="{0370617D-CF79-421B-9691-1CCA247469DF}">
      <dgm:prSet/>
      <dgm:spPr/>
      <dgm:t>
        <a:bodyPr/>
        <a:lstStyle/>
        <a:p>
          <a:endParaRPr lang="sv-SE"/>
        </a:p>
      </dgm:t>
    </dgm:pt>
    <dgm:pt modelId="{19E47BCC-C14B-4729-A37C-C5E631C32BE7}" type="sibTrans" cxnId="{0370617D-CF79-421B-9691-1CCA247469DF}">
      <dgm:prSet/>
      <dgm:spPr/>
      <dgm:t>
        <a:bodyPr/>
        <a:lstStyle/>
        <a:p>
          <a:endParaRPr lang="sv-SE"/>
        </a:p>
      </dgm:t>
    </dgm:pt>
    <dgm:pt modelId="{00BAC88A-31AB-433E-9831-DD924EF6AD54}" type="pres">
      <dgm:prSet presAssocID="{F194EFDB-82F0-4118-914A-5599052D23F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D0D536E-4358-4EE5-B3BB-C626D788669F}" type="pres">
      <dgm:prSet presAssocID="{F194EFDB-82F0-4118-914A-5599052D23FE}" presName="Background" presStyleLbl="bgImgPlace1" presStyleIdx="0" presStyleCnt="1"/>
      <dgm:spPr/>
    </dgm:pt>
    <dgm:pt modelId="{094EC1DF-3B87-4765-A800-F55BEE048A06}" type="pres">
      <dgm:prSet presAssocID="{F194EFDB-82F0-4118-914A-5599052D23F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91704F7-FABD-46F1-887D-77439C0A3F70}" type="pres">
      <dgm:prSet presAssocID="{F194EFDB-82F0-4118-914A-5599052D23F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D902447-8284-4549-9616-4FDE14FD7823}" type="pres">
      <dgm:prSet presAssocID="{F194EFDB-82F0-4118-914A-5599052D23FE}" presName="Plus" presStyleLbl="alignNode1" presStyleIdx="0" presStyleCnt="2"/>
      <dgm:spPr/>
    </dgm:pt>
    <dgm:pt modelId="{10A08D82-1830-457B-BE42-D7A59BA799A5}" type="pres">
      <dgm:prSet presAssocID="{F194EFDB-82F0-4118-914A-5599052D23FE}" presName="Minus" presStyleLbl="alignNode1" presStyleIdx="1" presStyleCnt="2"/>
      <dgm:spPr/>
    </dgm:pt>
    <dgm:pt modelId="{8C0FAADD-CF9F-44B5-AD3E-CAF21F7F4645}" type="pres">
      <dgm:prSet presAssocID="{F194EFDB-82F0-4118-914A-5599052D23FE}" presName="Divider" presStyleLbl="parChTrans1D1" presStyleIdx="0" presStyleCnt="1"/>
      <dgm:spPr/>
    </dgm:pt>
  </dgm:ptLst>
  <dgm:cxnLst>
    <dgm:cxn modelId="{2E3D65B1-1EC6-4CCB-BC2A-F38961B9784A}" type="presOf" srcId="{20BA5A75-B9D2-4A72-BCE3-E4A86D9EC845}" destId="{791704F7-FABD-46F1-887D-77439C0A3F70}" srcOrd="0" destOrd="0" presId="urn:microsoft.com/office/officeart/2009/3/layout/PlusandMinus"/>
    <dgm:cxn modelId="{153AEF01-4052-4979-83DC-2ADB3EE23878}" type="presOf" srcId="{F194EFDB-82F0-4118-914A-5599052D23FE}" destId="{00BAC88A-31AB-433E-9831-DD924EF6AD54}" srcOrd="0" destOrd="0" presId="urn:microsoft.com/office/officeart/2009/3/layout/PlusandMinus"/>
    <dgm:cxn modelId="{19E8CFEF-79F4-4585-9B42-BE1920A7D08C}" type="presOf" srcId="{7B61E827-9BF8-41A9-BF2A-8C7723A073FD}" destId="{094EC1DF-3B87-4765-A800-F55BEE048A06}" srcOrd="0" destOrd="0" presId="urn:microsoft.com/office/officeart/2009/3/layout/PlusandMinus"/>
    <dgm:cxn modelId="{BB52350F-E677-402D-899C-E57F814F712D}" srcId="{F194EFDB-82F0-4118-914A-5599052D23FE}" destId="{7B61E827-9BF8-41A9-BF2A-8C7723A073FD}" srcOrd="0" destOrd="0" parTransId="{35DC2624-3D4A-4A85-A12C-25DCA9EE949A}" sibTransId="{CB994FC7-C1C3-41FD-AB0A-8315FE798ED6}"/>
    <dgm:cxn modelId="{0370617D-CF79-421B-9691-1CCA247469DF}" srcId="{F194EFDB-82F0-4118-914A-5599052D23FE}" destId="{20BA5A75-B9D2-4A72-BCE3-E4A86D9EC845}" srcOrd="1" destOrd="0" parTransId="{8779010E-E9BC-485F-B06B-E75CABA1A9A0}" sibTransId="{19E47BCC-C14B-4729-A37C-C5E631C32BE7}"/>
    <dgm:cxn modelId="{1EB087BD-36A4-4A71-A3E5-9D3116B3F8A2}" type="presParOf" srcId="{00BAC88A-31AB-433E-9831-DD924EF6AD54}" destId="{AD0D536E-4358-4EE5-B3BB-C626D788669F}" srcOrd="0" destOrd="0" presId="urn:microsoft.com/office/officeart/2009/3/layout/PlusandMinus"/>
    <dgm:cxn modelId="{EA92B652-1258-4CFE-9ECB-ECCDC52377CB}" type="presParOf" srcId="{00BAC88A-31AB-433E-9831-DD924EF6AD54}" destId="{094EC1DF-3B87-4765-A800-F55BEE048A06}" srcOrd="1" destOrd="0" presId="urn:microsoft.com/office/officeart/2009/3/layout/PlusandMinus"/>
    <dgm:cxn modelId="{4E2C5E63-F0B4-4793-B17A-ABAFEA13961B}" type="presParOf" srcId="{00BAC88A-31AB-433E-9831-DD924EF6AD54}" destId="{791704F7-FABD-46F1-887D-77439C0A3F70}" srcOrd="2" destOrd="0" presId="urn:microsoft.com/office/officeart/2009/3/layout/PlusandMinus"/>
    <dgm:cxn modelId="{5B827540-4BE3-4729-A800-F10BDA1977A0}" type="presParOf" srcId="{00BAC88A-31AB-433E-9831-DD924EF6AD54}" destId="{0D902447-8284-4549-9616-4FDE14FD7823}" srcOrd="3" destOrd="0" presId="urn:microsoft.com/office/officeart/2009/3/layout/PlusandMinus"/>
    <dgm:cxn modelId="{4AA3D512-2E1E-42B7-910D-2C85E661A753}" type="presParOf" srcId="{00BAC88A-31AB-433E-9831-DD924EF6AD54}" destId="{10A08D82-1830-457B-BE42-D7A59BA799A5}" srcOrd="4" destOrd="0" presId="urn:microsoft.com/office/officeart/2009/3/layout/PlusandMinus"/>
    <dgm:cxn modelId="{A9367FCD-ED76-40F0-A428-8F96267F508C}" type="presParOf" srcId="{00BAC88A-31AB-433E-9831-DD924EF6AD54}" destId="{8C0FAADD-CF9F-44B5-AD3E-CAF21F7F464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92AD1-F034-48FD-A1E2-848C1F949F8D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9CFC2E21-C05D-46FB-B02E-F2E5FD1E5095}">
      <dgm:prSet/>
      <dgm:spPr/>
      <dgm:t>
        <a:bodyPr/>
        <a:lstStyle/>
        <a:p>
          <a:r>
            <a:rPr lang="sv-SE" dirty="0"/>
            <a:t>Arbeta strategiskt och målstyrt i en hel kommunorganisation med de upphandlade affärer?</a:t>
          </a:r>
        </a:p>
      </dgm:t>
    </dgm:pt>
    <dgm:pt modelId="{6CDD646C-BEB8-4BE5-A87D-EEAE39A958D3}" type="parTrans" cxnId="{18BBD62D-61D3-4D99-B09A-8ECF3DBA95A9}">
      <dgm:prSet/>
      <dgm:spPr/>
      <dgm:t>
        <a:bodyPr/>
        <a:lstStyle/>
        <a:p>
          <a:endParaRPr lang="sv-SE"/>
        </a:p>
      </dgm:t>
    </dgm:pt>
    <dgm:pt modelId="{2EFE2329-22C3-4B6B-90FB-DAC41A08080A}" type="sibTrans" cxnId="{18BBD62D-61D3-4D99-B09A-8ECF3DBA95A9}">
      <dgm:prSet/>
      <dgm:spPr/>
      <dgm:t>
        <a:bodyPr/>
        <a:lstStyle/>
        <a:p>
          <a:endParaRPr lang="sv-SE"/>
        </a:p>
      </dgm:t>
    </dgm:pt>
    <dgm:pt modelId="{38D66426-F4AD-4502-9F78-CE4A638E2067}">
      <dgm:prSet/>
      <dgm:spPr/>
      <dgm:t>
        <a:bodyPr/>
        <a:lstStyle/>
        <a:p>
          <a:r>
            <a:rPr lang="sv-SE" dirty="0"/>
            <a:t>Trygghet att ställa relevanta hållbarhetskrav som inte driver för mycket kostnad, men ändå driver samhällsförändring.</a:t>
          </a:r>
        </a:p>
      </dgm:t>
    </dgm:pt>
    <dgm:pt modelId="{259BB2BA-1AA7-40DE-8DBF-A3DFFA52FDD6}" type="parTrans" cxnId="{67993D11-69E9-4691-B059-2EA31222F5FF}">
      <dgm:prSet/>
      <dgm:spPr/>
      <dgm:t>
        <a:bodyPr/>
        <a:lstStyle/>
        <a:p>
          <a:endParaRPr lang="sv-SE"/>
        </a:p>
      </dgm:t>
    </dgm:pt>
    <dgm:pt modelId="{E48DB607-9A70-497C-A607-56F506A76DC4}" type="sibTrans" cxnId="{67993D11-69E9-4691-B059-2EA31222F5FF}">
      <dgm:prSet/>
      <dgm:spPr/>
      <dgm:t>
        <a:bodyPr/>
        <a:lstStyle/>
        <a:p>
          <a:endParaRPr lang="sv-SE"/>
        </a:p>
      </dgm:t>
    </dgm:pt>
    <dgm:pt modelId="{0F02BB91-7EF6-4D1F-8846-F3DF9EE59F33}" type="pres">
      <dgm:prSet presAssocID="{FC292AD1-F034-48FD-A1E2-848C1F949F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D20FACA-BA20-457E-83C0-0C683D418244}" type="pres">
      <dgm:prSet presAssocID="{9CFC2E21-C05D-46FB-B02E-F2E5FD1E5095}" presName="arrow" presStyleLbl="node1" presStyleIdx="0" presStyleCnt="2" custScaleY="100054" custRadScaleRad="99988" custRadScaleInc="-3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4AF8D1-1A91-4376-9FC0-B42A56370C6A}" type="pres">
      <dgm:prSet presAssocID="{38D66426-F4AD-4502-9F78-CE4A638E206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1DA8D68-CB7F-48E2-8057-23D3E115ADC1}" type="presOf" srcId="{38D66426-F4AD-4502-9F78-CE4A638E2067}" destId="{C34AF8D1-1A91-4376-9FC0-B42A56370C6A}" srcOrd="0" destOrd="0" presId="urn:microsoft.com/office/officeart/2005/8/layout/arrow5"/>
    <dgm:cxn modelId="{18BBD62D-61D3-4D99-B09A-8ECF3DBA95A9}" srcId="{FC292AD1-F034-48FD-A1E2-848C1F949F8D}" destId="{9CFC2E21-C05D-46FB-B02E-F2E5FD1E5095}" srcOrd="0" destOrd="0" parTransId="{6CDD646C-BEB8-4BE5-A87D-EEAE39A958D3}" sibTransId="{2EFE2329-22C3-4B6B-90FB-DAC41A08080A}"/>
    <dgm:cxn modelId="{EA3C3831-8F5F-4408-981C-B45067817C87}" type="presOf" srcId="{FC292AD1-F034-48FD-A1E2-848C1F949F8D}" destId="{0F02BB91-7EF6-4D1F-8846-F3DF9EE59F33}" srcOrd="0" destOrd="0" presId="urn:microsoft.com/office/officeart/2005/8/layout/arrow5"/>
    <dgm:cxn modelId="{61735010-524E-4EEB-A07F-614E6BE9C586}" type="presOf" srcId="{9CFC2E21-C05D-46FB-B02E-F2E5FD1E5095}" destId="{FD20FACA-BA20-457E-83C0-0C683D418244}" srcOrd="0" destOrd="0" presId="urn:microsoft.com/office/officeart/2005/8/layout/arrow5"/>
    <dgm:cxn modelId="{67993D11-69E9-4691-B059-2EA31222F5FF}" srcId="{FC292AD1-F034-48FD-A1E2-848C1F949F8D}" destId="{38D66426-F4AD-4502-9F78-CE4A638E2067}" srcOrd="1" destOrd="0" parTransId="{259BB2BA-1AA7-40DE-8DBF-A3DFFA52FDD6}" sibTransId="{E48DB607-9A70-497C-A607-56F506A76DC4}"/>
    <dgm:cxn modelId="{F9B139FF-7B02-48C0-9282-53FB4EEFB312}" type="presParOf" srcId="{0F02BB91-7EF6-4D1F-8846-F3DF9EE59F33}" destId="{FD20FACA-BA20-457E-83C0-0C683D418244}" srcOrd="0" destOrd="0" presId="urn:microsoft.com/office/officeart/2005/8/layout/arrow5"/>
    <dgm:cxn modelId="{5F86465C-1805-4B47-9871-AC036DB61E53}" type="presParOf" srcId="{0F02BB91-7EF6-4D1F-8846-F3DF9EE59F33}" destId="{C34AF8D1-1A91-4376-9FC0-B42A56370C6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536E-4358-4EE5-B3BB-C626D788669F}">
      <dsp:nvSpPr>
        <dsp:cNvPr id="0" name=""/>
        <dsp:cNvSpPr/>
      </dsp:nvSpPr>
      <dsp:spPr>
        <a:xfrm>
          <a:off x="466344" y="1243929"/>
          <a:ext cx="4507992" cy="2329702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EC1DF-3B87-4765-A800-F55BEE048A06}">
      <dsp:nvSpPr>
        <dsp:cNvPr id="0" name=""/>
        <dsp:cNvSpPr/>
      </dsp:nvSpPr>
      <dsp:spPr>
        <a:xfrm>
          <a:off x="601065" y="1516391"/>
          <a:ext cx="2093366" cy="199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b="0" kern="1200" dirty="0"/>
            <a:t>Vad fungerar</a:t>
          </a:r>
        </a:p>
      </dsp:txBody>
      <dsp:txXfrm>
        <a:off x="601065" y="1516391"/>
        <a:ext cx="2093366" cy="1993032"/>
      </dsp:txXfrm>
    </dsp:sp>
    <dsp:sp modelId="{791704F7-FABD-46F1-887D-77439C0A3F70}">
      <dsp:nvSpPr>
        <dsp:cNvPr id="0" name=""/>
        <dsp:cNvSpPr/>
      </dsp:nvSpPr>
      <dsp:spPr>
        <a:xfrm>
          <a:off x="2741066" y="1516391"/>
          <a:ext cx="2093366" cy="199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b="0" kern="1200" dirty="0"/>
            <a:t>Vad fungerar inte</a:t>
          </a:r>
        </a:p>
      </dsp:txBody>
      <dsp:txXfrm>
        <a:off x="2741066" y="1516391"/>
        <a:ext cx="2093366" cy="1993032"/>
      </dsp:txXfrm>
    </dsp:sp>
    <dsp:sp modelId="{0D902447-8284-4549-9616-4FDE14FD7823}">
      <dsp:nvSpPr>
        <dsp:cNvPr id="0" name=""/>
        <dsp:cNvSpPr/>
      </dsp:nvSpPr>
      <dsp:spPr>
        <a:xfrm>
          <a:off x="0" y="777705"/>
          <a:ext cx="880872" cy="880872"/>
        </a:xfrm>
        <a:prstGeom prst="plus">
          <a:avLst>
            <a:gd name="adj" fmla="val 328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08D82-1830-457B-BE42-D7A59BA799A5}">
      <dsp:nvSpPr>
        <dsp:cNvPr id="0" name=""/>
        <dsp:cNvSpPr/>
      </dsp:nvSpPr>
      <dsp:spPr>
        <a:xfrm>
          <a:off x="4352544" y="1094488"/>
          <a:ext cx="829056" cy="284110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635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FAADD-CF9F-44B5-AD3E-CAF21F7F4645}">
      <dsp:nvSpPr>
        <dsp:cNvPr id="0" name=""/>
        <dsp:cNvSpPr/>
      </dsp:nvSpPr>
      <dsp:spPr>
        <a:xfrm>
          <a:off x="2720340" y="1520653"/>
          <a:ext cx="518" cy="1903537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0FACA-BA20-457E-83C0-0C683D418244}">
      <dsp:nvSpPr>
        <dsp:cNvPr id="0" name=""/>
        <dsp:cNvSpPr/>
      </dsp:nvSpPr>
      <dsp:spPr>
        <a:xfrm rot="16200000">
          <a:off x="1364" y="2132"/>
          <a:ext cx="5078447" cy="508118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/>
            <a:t>Arbeta strategiskt och målstyrt i en hel kommunorganisation med de upphandlade affärer?</a:t>
          </a:r>
        </a:p>
      </dsp:txBody>
      <dsp:txXfrm rot="5400000">
        <a:off x="-7" y="1273115"/>
        <a:ext cx="4192461" cy="2539223"/>
      </dsp:txXfrm>
    </dsp:sp>
    <dsp:sp modelId="{C34AF8D1-1A91-4376-9FC0-B42A56370C6A}">
      <dsp:nvSpPr>
        <dsp:cNvPr id="0" name=""/>
        <dsp:cNvSpPr/>
      </dsp:nvSpPr>
      <dsp:spPr>
        <a:xfrm rot="5400000">
          <a:off x="5566175" y="1751"/>
          <a:ext cx="5078447" cy="507844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/>
            <a:t>Trygghet att ställa relevanta hållbarhetskrav som inte driver för mycket kostnad, men ändå driver samhällsförändring.</a:t>
          </a:r>
        </a:p>
      </dsp:txBody>
      <dsp:txXfrm rot="-5400000">
        <a:off x="6454903" y="1271363"/>
        <a:ext cx="4189719" cy="253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4D40-3F42-49AF-8603-2540F51E52AB}" type="datetimeFigureOut">
              <a:rPr lang="sv-SE" smtClean="0"/>
              <a:t>2022-03-14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E916C-3B1C-4FF4-97E7-FF95FB6876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8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28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62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9428F-9EA4-4C04-BE2E-7ADC2EC14A04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2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403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93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9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02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535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57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00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37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65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0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51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07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48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916C-3B1C-4FF4-97E7-FF95FB6876F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7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533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946984"/>
            <a:ext cx="9144000" cy="13108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C4FD356C-63B5-47D1-8CA1-EE6A36AE8CAC}" type="datetime1">
              <a:rPr lang="sv-SE" smtClean="0"/>
              <a:t>2022-03-14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00" y="2480133"/>
            <a:ext cx="7591425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48735"/>
            <a:ext cx="1533909" cy="39776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49" y="5882920"/>
            <a:ext cx="1012700" cy="31318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55" y="5856402"/>
            <a:ext cx="1191329" cy="365759"/>
          </a:xfrm>
          <a:prstGeom prst="rect">
            <a:avLst/>
          </a:prstGeom>
        </p:spPr>
      </p:pic>
      <p:pic>
        <p:nvPicPr>
          <p:cNvPr id="12" name="Bildobjekt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26" y="5838779"/>
            <a:ext cx="83248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489-671F-4A81-8556-A0D316FD83E2}" type="datetime1">
              <a:rPr lang="sv-SE" smtClean="0"/>
              <a:t>2022-03-14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05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A198-EE63-4865-97C0-3507F1CBFF7E}" type="datetime1">
              <a:rPr lang="sv-SE" smtClean="0"/>
              <a:t>2022-03-14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51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9EA6-86C4-425E-8DA1-5C44E47617A2}" type="datetime1">
              <a:rPr lang="sv-SE" smtClean="0"/>
              <a:t>2022-03-14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7">
          <p15:clr>
            <a:srgbClr val="FBAE40"/>
          </p15:clr>
        </p15:guide>
        <p15:guide id="2" pos="5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00" y="2480133"/>
            <a:ext cx="7591425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7EB5-C316-4249-AF33-826EA7ADF185}" type="datetime1">
              <a:rPr lang="sv-SE" smtClean="0"/>
              <a:t>2022-03-14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7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FCF9-A17A-47AC-B5E3-F4253DFD1B5A}" type="datetime1">
              <a:rPr lang="sv-SE" smtClean="0"/>
              <a:t>2022-03-14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846-319A-4A07-AE10-4BC8CE25FC1A}" type="datetime1">
              <a:rPr lang="sv-SE" smtClean="0"/>
              <a:t>2022-03-14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0E7B-BF64-445C-B440-463FB12383AF}" type="datetime1">
              <a:rPr lang="sv-SE" smtClean="0"/>
              <a:t>2022-03-14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C966-2A10-4144-B2C1-FB9D28A76D94}" type="datetime1">
              <a:rPr lang="sv-SE" smtClean="0"/>
              <a:t>2022-03-14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C8A-5ACF-4B06-900E-940771B96B20}" type="datetime1">
              <a:rPr lang="sv-SE" smtClean="0"/>
              <a:t>2022-03-14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61-1A7D-46EA-8EA0-F2450ED4D2FE}" type="datetime1">
              <a:rPr lang="sv-SE" smtClean="0"/>
              <a:t>2022-03-14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www.upphandlingsodertorn.se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3" y="5682865"/>
            <a:ext cx="1459068" cy="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FF79-9A76-4390-8388-6FAD70DF7D47}" type="datetime1">
              <a:rPr lang="sv-SE" smtClean="0"/>
              <a:t>2022-03-14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www.upphandlingsodertorn.se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4D53-8367-426C-AC6F-7F1D5FFD1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9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27960"/>
            <a:ext cx="9144000" cy="2983831"/>
          </a:xfrm>
        </p:spPr>
        <p:txBody>
          <a:bodyPr>
            <a:normAutofit/>
          </a:bodyPr>
          <a:lstStyle/>
          <a:p>
            <a:r>
              <a:rPr lang="sv-SE" sz="5400" dirty="0"/>
              <a:t>Hållbar </a:t>
            </a:r>
            <a:r>
              <a:rPr lang="sv-SE" sz="5400" dirty="0" smtClean="0"/>
              <a:t>upphandling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1365955" y="3820491"/>
            <a:ext cx="9144000" cy="1310816"/>
          </a:xfrm>
        </p:spPr>
        <p:txBody>
          <a:bodyPr>
            <a:noAutofit/>
          </a:bodyPr>
          <a:lstStyle/>
          <a:p>
            <a:pPr lvl="1"/>
            <a:r>
              <a:rPr lang="sv-SE" sz="4800" dirty="0">
                <a:latin typeface="+mj-lt"/>
              </a:rPr>
              <a:t>– ett strategiskt och </a:t>
            </a:r>
            <a:endParaRPr lang="sv-SE" sz="4800" dirty="0" smtClean="0">
              <a:latin typeface="+mj-lt"/>
            </a:endParaRPr>
          </a:p>
          <a:p>
            <a:pPr lvl="1"/>
            <a:r>
              <a:rPr lang="sv-SE" sz="4800" dirty="0" smtClean="0">
                <a:latin typeface="+mj-lt"/>
              </a:rPr>
              <a:t>systematiskt </a:t>
            </a:r>
            <a:r>
              <a:rPr lang="sv-SE" sz="4800" dirty="0">
                <a:latin typeface="+mj-lt"/>
              </a:rPr>
              <a:t>arbetssätt.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3887A0-028A-4DF5-B418-EF624031F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52" y="5740008"/>
            <a:ext cx="1801372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Upphandlingsstrategi / Taktisk 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Vad säger </a:t>
            </a:r>
            <a:r>
              <a:rPr lang="sv-SE" dirty="0" smtClean="0"/>
              <a:t>mappningslistan </a:t>
            </a:r>
            <a:r>
              <a:rPr lang="sv-SE" dirty="0"/>
              <a:t>om </a:t>
            </a:r>
            <a:r>
              <a:rPr lang="sv-SE" dirty="0" smtClean="0"/>
              <a:t>hållbarhet?</a:t>
            </a:r>
            <a:endParaRPr lang="sv-SE" dirty="0"/>
          </a:p>
          <a:p>
            <a:r>
              <a:rPr lang="sv-SE" dirty="0"/>
              <a:t>Hur ser nuläget </a:t>
            </a:r>
            <a:r>
              <a:rPr lang="sv-SE" dirty="0" smtClean="0"/>
              <a:t>ut?</a:t>
            </a:r>
            <a:endParaRPr lang="sv-SE" dirty="0"/>
          </a:p>
          <a:p>
            <a:r>
              <a:rPr lang="sv-SE" dirty="0"/>
              <a:t>Vilka behov har vi </a:t>
            </a:r>
            <a:r>
              <a:rPr lang="sv-SE" dirty="0" smtClean="0"/>
              <a:t>framöver?</a:t>
            </a:r>
            <a:endParaRPr lang="sv-SE" dirty="0"/>
          </a:p>
          <a:p>
            <a:r>
              <a:rPr lang="sv-SE" dirty="0"/>
              <a:t>Vad kan marknaden </a:t>
            </a:r>
            <a:r>
              <a:rPr lang="sv-SE" dirty="0" smtClean="0"/>
              <a:t>leverera?</a:t>
            </a:r>
            <a:endParaRPr lang="sv-SE" dirty="0"/>
          </a:p>
          <a:p>
            <a:r>
              <a:rPr lang="sv-SE" dirty="0"/>
              <a:t>Kan vi få det vi vill </a:t>
            </a:r>
            <a:r>
              <a:rPr lang="sv-SE" dirty="0" smtClean="0"/>
              <a:t>ha?</a:t>
            </a:r>
            <a:endParaRPr lang="sv-SE" dirty="0"/>
          </a:p>
          <a:p>
            <a:r>
              <a:rPr lang="sv-SE" dirty="0"/>
              <a:t>Vad kommer det att kosta för att få det vi </a:t>
            </a:r>
            <a:r>
              <a:rPr lang="sv-SE" dirty="0" smtClean="0"/>
              <a:t>vill?</a:t>
            </a: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5574" y="1296786"/>
            <a:ext cx="6178503" cy="4213739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10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3F8E5BE-4C5A-4C02-A7D0-92B3D896C7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5185" cy="6865810"/>
          </a:xfrm>
        </p:spPr>
      </p:pic>
    </p:spTree>
    <p:extLst>
      <p:ext uri="{BB962C8B-B14F-4D97-AF65-F5344CB8AC3E}">
        <p14:creationId xmlns:p14="http://schemas.microsoft.com/office/powerpoint/2010/main" val="11144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Uppföljningsplan i Huddinge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Vilka </a:t>
            </a:r>
            <a:r>
              <a:rPr lang="sv-SE" sz="2400" dirty="0" smtClean="0"/>
              <a:t>krav </a:t>
            </a:r>
            <a:r>
              <a:rPr lang="sv-SE" sz="2400" dirty="0"/>
              <a:t>riskerar att inte </a:t>
            </a:r>
            <a:r>
              <a:rPr lang="sv-SE" sz="2400" dirty="0" smtClean="0"/>
              <a:t>följas?</a:t>
            </a:r>
            <a:endParaRPr lang="sv-SE" sz="2400" dirty="0"/>
          </a:p>
          <a:p>
            <a:r>
              <a:rPr lang="sv-SE" sz="2400" dirty="0"/>
              <a:t>Vilka </a:t>
            </a:r>
            <a:r>
              <a:rPr lang="sv-SE" sz="2400" dirty="0" smtClean="0"/>
              <a:t>krav </a:t>
            </a:r>
            <a:r>
              <a:rPr lang="sv-SE" sz="2400" dirty="0"/>
              <a:t>är strategiskt viktiga för kommunen</a:t>
            </a:r>
          </a:p>
          <a:p>
            <a:r>
              <a:rPr lang="sv-SE" sz="2400" dirty="0"/>
              <a:t>När ska vi kontrollera </a:t>
            </a:r>
            <a:r>
              <a:rPr lang="sv-SE" sz="2400" dirty="0" smtClean="0"/>
              <a:t>kraven?</a:t>
            </a:r>
            <a:endParaRPr lang="sv-SE" sz="2400" dirty="0"/>
          </a:p>
          <a:p>
            <a:r>
              <a:rPr lang="sv-SE" sz="2400" dirty="0"/>
              <a:t>Vem kontrollerar </a:t>
            </a:r>
            <a:r>
              <a:rPr lang="sv-SE" sz="2400" dirty="0" smtClean="0"/>
              <a:t>kraven?</a:t>
            </a:r>
          </a:p>
          <a:p>
            <a:endParaRPr lang="sv-SE" sz="2400" dirty="0"/>
          </a:p>
          <a:p>
            <a:r>
              <a:rPr lang="sv-SE" sz="2400" dirty="0"/>
              <a:t>Förlängning av avtal</a:t>
            </a:r>
          </a:p>
          <a:p>
            <a:pPr lvl="1"/>
            <a:r>
              <a:rPr lang="sv-SE" sz="2000" dirty="0"/>
              <a:t>Hur har kraven/villkoren följts</a:t>
            </a:r>
          </a:p>
          <a:p>
            <a:pPr lvl="1"/>
            <a:r>
              <a:rPr lang="sv-SE" sz="2000" dirty="0"/>
              <a:t>Kan vi nå målen med avtalet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12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graphicFrame>
        <p:nvGraphicFramePr>
          <p:cNvPr id="8" name="Platshållare för innehåll 7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1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Uppföljningsmatris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13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22" y="1359228"/>
            <a:ext cx="12217443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43C695C2-73D3-4C2D-9732-1B206AA11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427423"/>
              </p:ext>
            </p:extLst>
          </p:nvPr>
        </p:nvGraphicFramePr>
        <p:xfrm>
          <a:off x="929640" y="723937"/>
          <a:ext cx="10645507" cy="508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10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lösningar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707556"/>
            <a:ext cx="5844956" cy="4351338"/>
          </a:xfrm>
        </p:spPr>
        <p:txBody>
          <a:bodyPr>
            <a:normAutofit/>
          </a:bodyPr>
          <a:lstStyle/>
          <a:p>
            <a:endParaRPr lang="sv-SE" sz="800" dirty="0" smtClean="0"/>
          </a:p>
          <a:p>
            <a:r>
              <a:rPr lang="sv-SE" sz="2400" dirty="0" smtClean="0"/>
              <a:t>Gemensam Teamsyta</a:t>
            </a:r>
          </a:p>
          <a:p>
            <a:r>
              <a:rPr lang="sv-SE" sz="2400" dirty="0" smtClean="0"/>
              <a:t>Introduktion </a:t>
            </a:r>
            <a:r>
              <a:rPr lang="sv-SE" sz="2400" dirty="0"/>
              <a:t>till nya medarbetare och </a:t>
            </a:r>
            <a:r>
              <a:rPr lang="sv-SE" sz="2400" dirty="0" smtClean="0"/>
              <a:t>praktikanter</a:t>
            </a:r>
          </a:p>
          <a:p>
            <a:r>
              <a:rPr lang="sv-SE" sz="2400" dirty="0" smtClean="0"/>
              <a:t>Skapar kategoriplaner/affärsområdesplaner</a:t>
            </a:r>
            <a:endParaRPr lang="sv-SE" sz="2400" dirty="0"/>
          </a:p>
          <a:p>
            <a:r>
              <a:rPr lang="sv-SE" sz="2400" dirty="0"/>
              <a:t>Information på intranät</a:t>
            </a:r>
          </a:p>
          <a:p>
            <a:r>
              <a:rPr lang="sv-SE" sz="2400" dirty="0" smtClean="0"/>
              <a:t>Utbildningstillfällen </a:t>
            </a:r>
            <a:r>
              <a:rPr lang="sv-SE" sz="2400" dirty="0"/>
              <a:t>för upphandlare</a:t>
            </a:r>
          </a:p>
          <a:p>
            <a:r>
              <a:rPr lang="sv-SE" sz="2400" dirty="0"/>
              <a:t>Inköpsdialoger med förvaltningar</a:t>
            </a:r>
          </a:p>
          <a:p>
            <a:r>
              <a:rPr lang="sv-SE" sz="2400" dirty="0" smtClean="0"/>
              <a:t>Samarbeten med klimatstrateger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3743" y="1454550"/>
            <a:ext cx="4010057" cy="435133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15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Framtidsspaning…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44956" cy="435133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En </a:t>
            </a:r>
            <a:r>
              <a:rPr lang="sv-SE" sz="2400" dirty="0"/>
              <a:t>nödvändighet</a:t>
            </a:r>
          </a:p>
          <a:p>
            <a:r>
              <a:rPr lang="sv-SE" sz="2400" dirty="0"/>
              <a:t>Tydligare politiska visioner</a:t>
            </a:r>
          </a:p>
          <a:p>
            <a:r>
              <a:rPr lang="sv-SE" sz="2400" dirty="0"/>
              <a:t>Behöver gå från projekt och individuellt engagemang till ett systematiskt och strategiskt arbete</a:t>
            </a:r>
          </a:p>
          <a:p>
            <a:r>
              <a:rPr lang="sv-SE" sz="2400" dirty="0"/>
              <a:t>Mer samarbeten</a:t>
            </a:r>
          </a:p>
          <a:p>
            <a:r>
              <a:rPr lang="sv-SE" sz="2400" dirty="0"/>
              <a:t>Social hållbarhet kommer i fortfarande i skymundan</a:t>
            </a:r>
          </a:p>
          <a:p>
            <a:r>
              <a:rPr lang="sv-SE" sz="2400" dirty="0"/>
              <a:t>Samhällsutmaning kring cirkulär ekonomi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16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26" y="155961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224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178" y="1753658"/>
            <a:ext cx="10515600" cy="1325563"/>
          </a:xfrm>
        </p:spPr>
        <p:txBody>
          <a:bodyPr>
            <a:normAutofit/>
          </a:bodyPr>
          <a:lstStyle/>
          <a:p>
            <a:r>
              <a:rPr lang="sv-SE" sz="6000" b="1" i="1" dirty="0"/>
              <a:t>Tack för mig!</a:t>
            </a:r>
            <a:endParaRPr lang="sv-SE" sz="60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17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0" y="1004711"/>
            <a:ext cx="10477120" cy="5853289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22811" y="398376"/>
            <a:ext cx="10515600" cy="1325563"/>
          </a:xfrm>
        </p:spPr>
        <p:txBody>
          <a:bodyPr>
            <a:noAutofit/>
          </a:bodyPr>
          <a:lstStyle/>
          <a:p>
            <a:r>
              <a:rPr lang="sv-SE" sz="4800" b="1" dirty="0" smtClean="0">
                <a:latin typeface="+mn-lt"/>
              </a:rPr>
              <a:t>Vilka är Huddinge och Upphandling Södertörn?</a:t>
            </a:r>
            <a:endParaRPr lang="sv-SE" sz="4800" b="1" dirty="0">
              <a:latin typeface="+mn-l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0160"/>
            <a:ext cx="10515600" cy="55778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hållbar utveckling?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3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Haninges Klimat- </a:t>
            </a:r>
            <a:r>
              <a:rPr lang="sv-SE" dirty="0"/>
              <a:t>och miljöpolitiska program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i="1" dirty="0"/>
              <a:t>Mål -  Hållbar konsumtion och resurseffektiva kretslopp</a:t>
            </a:r>
          </a:p>
          <a:p>
            <a:endParaRPr lang="sv-SE" sz="800" dirty="0"/>
          </a:p>
          <a:p>
            <a:r>
              <a:rPr lang="sv-SE" sz="2400" dirty="0"/>
              <a:t>Skapa en processtruktur för att hantera hållbarhetsfrågor vid upphandling. Vid varje upphandling används processtrukturen för att bestämma nivån på klimat- och miljökraven så att kommunens mål nås.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4771" y="1825625"/>
            <a:ext cx="5156458" cy="435133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4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Utveckla </a:t>
            </a:r>
            <a:r>
              <a:rPr lang="sv-SE" dirty="0"/>
              <a:t>den cirkulära </a:t>
            </a:r>
            <a:r>
              <a:rPr lang="sv-SE" dirty="0" smtClean="0"/>
              <a:t>ekonomin </a:t>
            </a:r>
            <a:r>
              <a:rPr lang="sv-SE" dirty="0"/>
              <a:t>i Huddinge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623220"/>
            <a:ext cx="5650875" cy="4115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 smtClean="0"/>
              <a:t>Alla </a:t>
            </a:r>
            <a:r>
              <a:rPr lang="sv-SE" sz="2400" dirty="0"/>
              <a:t>nämnder och kommunala bolag ska med utgångspunkt i avfallstrappan minska konsumtion av nytillverkat och prioritera återanvändning före återvinning genom att skapa förutsättningar för cirkulära kretslopp</a:t>
            </a:r>
            <a:r>
              <a:rPr lang="sv-SE" sz="2400" dirty="0" smtClean="0"/>
              <a:t>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000" u="sng" dirty="0"/>
              <a:t>Indikator för </a:t>
            </a:r>
            <a:r>
              <a:rPr lang="sv-SE" sz="2000" u="sng" dirty="0" smtClean="0"/>
              <a:t>Kommunstyrelseförvaltningen</a:t>
            </a:r>
            <a:endParaRPr lang="sv-SE" sz="2000" u="sng" dirty="0"/>
          </a:p>
          <a:p>
            <a:pPr marL="0" indent="0">
              <a:buNone/>
            </a:pPr>
            <a:r>
              <a:rPr lang="sv-SE" sz="2000" dirty="0"/>
              <a:t>Andel upphandlingar där moment av cirkulär ekonomi applicerats. </a:t>
            </a:r>
          </a:p>
          <a:p>
            <a:pPr marL="0" indent="0">
              <a:buNone/>
            </a:pPr>
            <a:r>
              <a:rPr lang="sv-SE" sz="2000" dirty="0"/>
              <a:t>Etappmål 5% för 2021, ökning med </a:t>
            </a:r>
            <a:r>
              <a:rPr lang="sv-SE" sz="2000" dirty="0" smtClean="0"/>
              <a:t>5 </a:t>
            </a:r>
            <a:r>
              <a:rPr lang="sv-SE" sz="2000" dirty="0"/>
              <a:t>%enheter varje år till 50 % för 2030.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75" y="1825625"/>
            <a:ext cx="4547850" cy="4351338"/>
          </a:xfr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5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Södertörnsgemensam Avfallsplan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r>
              <a:rPr lang="sv-SE" b="1" i="1" dirty="0" smtClean="0"/>
              <a:t>Mål </a:t>
            </a:r>
            <a:r>
              <a:rPr lang="sv-SE" b="1" i="1" dirty="0"/>
              <a:t>– förebygga avfall</a:t>
            </a:r>
          </a:p>
          <a:p>
            <a:r>
              <a:rPr lang="sv-SE" dirty="0"/>
              <a:t>Vid inköp och upphandling av varor, material och tjänster ska kommunkoncernen vidta åtgärder för att minska uppkomsten av avfall.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670" y="1825625"/>
            <a:ext cx="4754660" cy="435133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6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15" y="3888828"/>
            <a:ext cx="4551666" cy="30790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Upphandlingspolicy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Upphandling Södertörn</a:t>
            </a:r>
          </a:p>
          <a:p>
            <a:pPr marL="0" indent="0">
              <a:buNone/>
            </a:pPr>
            <a:r>
              <a:rPr lang="sv-SE" sz="2400" dirty="0" smtClean="0"/>
              <a:t>Upphandling </a:t>
            </a:r>
            <a:r>
              <a:rPr lang="sv-SE" sz="2400" dirty="0"/>
              <a:t>ska skapa största möjliga ekonomiska kvalitativa nytta och mervärde för kommuninvånarna, genom medvetna val och väl avvägda mål för att vid varje tillfälle ingå den bästa möjliga affären. </a:t>
            </a:r>
          </a:p>
          <a:p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Huddinge kommun</a:t>
            </a:r>
          </a:p>
          <a:p>
            <a:pPr marL="0" indent="0">
              <a:buNone/>
            </a:pPr>
            <a:r>
              <a:rPr lang="sv-SE" sz="2400" dirty="0" smtClean="0"/>
              <a:t>Upphandlingsverksamheten </a:t>
            </a:r>
            <a:r>
              <a:rPr lang="sv-SE" sz="2400" dirty="0"/>
              <a:t>är en strategisk resurs för att på ett effektivt sätt bidra till en god ekonomisk hushållning och att hänsyn tas till hållbarhet ur alla aspekter.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vi menar med hållbarhet i upphandlingar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8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 rot="21118703">
            <a:off x="7889014" y="1599582"/>
            <a:ext cx="38466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Avfall och cirkulär ekonomi</a:t>
            </a:r>
            <a:endParaRPr lang="sv-SE" sz="2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 rot="1208310">
            <a:off x="8104616" y="2817387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Vatten</a:t>
            </a:r>
            <a:endParaRPr lang="sv-S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273188" y="2722512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Biologisk mångfald</a:t>
            </a:r>
            <a:endParaRPr lang="sv-S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 rot="775162">
            <a:off x="6361394" y="4467312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</a:t>
            </a:r>
            <a:endParaRPr lang="sv-SE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989221" y="5399117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Ekologisk och djurskydd</a:t>
            </a:r>
            <a:endParaRPr lang="sv-SE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 rot="1174466">
            <a:off x="3431358" y="1815028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Transporter och utsläpp</a:t>
            </a:r>
            <a:endParaRPr lang="sv-SE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 rot="20627690">
            <a:off x="1895941" y="4638168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Sysselsättningsvillkor</a:t>
            </a:r>
            <a:endParaRPr lang="sv-SE" sz="28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-350660" y="4519998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Tillgänglighet</a:t>
            </a:r>
            <a:endParaRPr lang="sv-SE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8233710" y="3789936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829D5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Arbetsrättsliga villkor</a:t>
            </a:r>
            <a:endParaRPr lang="sv-SE" sz="2800" b="0" cap="none" spc="0" dirty="0">
              <a:ln w="0"/>
              <a:solidFill>
                <a:srgbClr val="829D5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ktangel 16"/>
          <p:cNvSpPr/>
          <p:nvPr/>
        </p:nvSpPr>
        <p:spPr>
          <a:xfrm rot="1133421">
            <a:off x="4577619" y="5543582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Arbetsmiljö</a:t>
            </a:r>
            <a:endParaRPr lang="sv-SE" sz="2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ktangel 17"/>
          <p:cNvSpPr/>
          <p:nvPr/>
        </p:nvSpPr>
        <p:spPr>
          <a:xfrm rot="19248637">
            <a:off x="5061170" y="3706035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Kemikalier</a:t>
            </a:r>
            <a:r>
              <a:rPr lang="sv-SE" sz="28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och plast</a:t>
            </a:r>
            <a:endParaRPr lang="sv-SE" sz="2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13954" y="1616892"/>
            <a:ext cx="3603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Jämställdhet</a:t>
            </a:r>
            <a:endParaRPr lang="sv-SE" sz="2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ktangel 19"/>
          <p:cNvSpPr/>
          <p:nvPr/>
        </p:nvSpPr>
        <p:spPr>
          <a:xfrm rot="641230">
            <a:off x="489691" y="3425085"/>
            <a:ext cx="38466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Barnrättsperspektivet</a:t>
            </a:r>
            <a:endParaRPr lang="sv-SE" sz="28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5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Mappning av hållbarhetsaspekter för respektive avtal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4D53-8367-426C-AC6F-7F1D5FFD1603}" type="slidenum">
              <a:rPr lang="sv-SE" smtClean="0"/>
              <a:t>9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F76D35-B72A-4129-A9C3-EB441129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733" y="5805888"/>
            <a:ext cx="1804572" cy="50601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" y="2003368"/>
            <a:ext cx="12073693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handling Södertörn standard 16-9" id="{C35158F7-D91B-4C9C-9B72-F769884F6A7B}" vid="{F89FF85B-0CC6-4FE0-8B76-2DDC9F89CA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0" ma:contentTypeDescription="Skapa ett nytt dokument." ma:contentTypeScope="" ma:versionID="48c955a579751e185238c09931b27d08">
  <xsd:schema xmlns:xsd="http://www.w3.org/2001/XMLSchema" xmlns:xs="http://www.w3.org/2001/XMLSchema" xmlns:p="http://schemas.microsoft.com/office/2006/metadata/properties" xmlns:ns2="7cb6a11d-8025-4f7e-b812-5adfc83f902e" targetNamespace="http://schemas.microsoft.com/office/2006/metadata/properties" ma:root="true" ma:fieldsID="233d6dac4687fffd1255e298f04c9dbc" ns2:_="">
    <xsd:import namespace="7cb6a11d-8025-4f7e-b812-5adfc83f9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FFFF3-AF71-4E96-A159-2620801C6876}"/>
</file>

<file path=customXml/itemProps2.xml><?xml version="1.0" encoding="utf-8"?>
<ds:datastoreItem xmlns:ds="http://schemas.openxmlformats.org/officeDocument/2006/customXml" ds:itemID="{0B81F724-2516-44AD-BCE6-E28FE0B07552}"/>
</file>

<file path=customXml/itemProps3.xml><?xml version="1.0" encoding="utf-8"?>
<ds:datastoreItem xmlns:ds="http://schemas.openxmlformats.org/officeDocument/2006/customXml" ds:itemID="{F0CDE3DE-2D66-43EC-B23B-4AAC277806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Bredbild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Hållbar upphandling</vt:lpstr>
      <vt:lpstr>Vilka är Huddinge och Upphandling Södertörn?</vt:lpstr>
      <vt:lpstr>Vad är hållbar utveckling?</vt:lpstr>
      <vt:lpstr>Haninges Klimat- och miljöpolitiska program</vt:lpstr>
      <vt:lpstr>Utveckla den cirkulära ekonomin i Huddinge</vt:lpstr>
      <vt:lpstr>Södertörnsgemensam Avfallsplan</vt:lpstr>
      <vt:lpstr>Upphandlingspolicy</vt:lpstr>
      <vt:lpstr>Vad vi menar med hållbarhet i upphandlingar</vt:lpstr>
      <vt:lpstr>Mappning av hållbarhetsaspekter för respektive avtal</vt:lpstr>
      <vt:lpstr>Upphandlingsstrategi / Taktisk plan</vt:lpstr>
      <vt:lpstr>PowerPoint-presentation</vt:lpstr>
      <vt:lpstr>Uppföljningsplan i Huddinge</vt:lpstr>
      <vt:lpstr>Uppföljningsmatris</vt:lpstr>
      <vt:lpstr>Utmaningar</vt:lpstr>
      <vt:lpstr>Våra lösningar</vt:lpstr>
      <vt:lpstr>Framtidsspaning…</vt:lpstr>
      <vt:lpstr>Tack för mig!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ska vi ställa hållbarhetskrav – vad säger ett företag?</dc:title>
  <dc:creator>Mårdh, Lena</dc:creator>
  <cp:lastModifiedBy>Lena Mårdh</cp:lastModifiedBy>
  <cp:revision>50</cp:revision>
  <cp:lastPrinted>2022-03-01T13:03:16Z</cp:lastPrinted>
  <dcterms:created xsi:type="dcterms:W3CDTF">2021-07-29T11:59:44Z</dcterms:created>
  <dcterms:modified xsi:type="dcterms:W3CDTF">2022-03-14T06:28:30Z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0x010100497D87C78E2DE34F8B1DDEC34A1AE62A</vt:lpwstr>
  </property>
</Properties>
</file>