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4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15" r:id="rId13"/>
    <p:sldId id="347" r:id="rId14"/>
    <p:sldId id="348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46" r:id="rId27"/>
    <p:sldId id="338" r:id="rId28"/>
    <p:sldId id="339" r:id="rId29"/>
    <p:sldId id="343" r:id="rId30"/>
    <p:sldId id="340" r:id="rId31"/>
    <p:sldId id="349" r:id="rId32"/>
    <p:sldId id="344" r:id="rId33"/>
    <p:sldId id="345" r:id="rId34"/>
    <p:sldId id="350" r:id="rId35"/>
  </p:sldIdLst>
  <p:sldSz cx="10707688" cy="7524750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70">
          <p15:clr>
            <a:srgbClr val="A4A3A4"/>
          </p15:clr>
        </p15:guide>
        <p15:guide id="2" pos="33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CEA"/>
    <a:srgbClr val="0028EC"/>
    <a:srgbClr val="5524EC"/>
    <a:srgbClr val="00E600"/>
    <a:srgbClr val="00E791"/>
    <a:srgbClr val="00D8E5"/>
    <a:srgbClr val="FFFF99"/>
    <a:srgbClr val="0098BE"/>
    <a:srgbClr val="A4CE82"/>
    <a:srgbClr val="DDD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20980-851A-48C6-B2D9-20735C4F1585}" v="56" dt="2022-03-28T13:34:4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3" autoAdjust="0"/>
    <p:restoredTop sz="82932" autoAdjust="0"/>
  </p:normalViewPr>
  <p:slideViewPr>
    <p:cSldViewPr snapToGrid="0">
      <p:cViewPr varScale="1">
        <p:scale>
          <a:sx n="86" d="100"/>
          <a:sy n="86" d="100"/>
        </p:scale>
        <p:origin x="1476" y="96"/>
      </p:cViewPr>
      <p:guideLst>
        <p:guide orient="horz" pos="2370"/>
        <p:guide pos="33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13C48-6371-4C8C-AC99-A8A95125BF2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1F291CB-14A4-45E3-9A9E-2C13A38405C9}">
      <dgm:prSet phldrT="[Text]"/>
      <dgm:spPr>
        <a:solidFill>
          <a:schemeClr val="accent2"/>
        </a:solidFill>
      </dgm:spPr>
      <dgm:t>
        <a:bodyPr/>
        <a:lstStyle/>
        <a:p>
          <a:r>
            <a:rPr lang="sv-SE" dirty="0"/>
            <a:t>Öppen</a:t>
          </a:r>
        </a:p>
      </dgm:t>
    </dgm:pt>
    <dgm:pt modelId="{8133D7C1-568E-4CBF-8044-1D3CBD5238C7}" type="parTrans" cxnId="{9F1CCC41-5149-4234-A038-A816C7BFBB73}">
      <dgm:prSet/>
      <dgm:spPr/>
      <dgm:t>
        <a:bodyPr/>
        <a:lstStyle/>
        <a:p>
          <a:endParaRPr lang="sv-SE"/>
        </a:p>
      </dgm:t>
    </dgm:pt>
    <dgm:pt modelId="{65B4B795-A746-4431-AA0F-3114FDAEA607}" type="sibTrans" cxnId="{9F1CCC41-5149-4234-A038-A816C7BFBB73}">
      <dgm:prSet/>
      <dgm:spPr/>
      <dgm:t>
        <a:bodyPr/>
        <a:lstStyle/>
        <a:p>
          <a:endParaRPr lang="sv-SE"/>
        </a:p>
      </dgm:t>
    </dgm:pt>
    <dgm:pt modelId="{7417D5EE-C12D-4DE4-A13A-47B36E0F56E7}">
      <dgm:prSet phldrT="[Text]"/>
      <dgm:spPr>
        <a:solidFill>
          <a:srgbClr val="FF0000"/>
        </a:solidFill>
      </dgm:spPr>
      <dgm:t>
        <a:bodyPr/>
        <a:lstStyle/>
        <a:p>
          <a:r>
            <a:rPr lang="sv-SE" dirty="0"/>
            <a:t>Blind</a:t>
          </a:r>
        </a:p>
      </dgm:t>
    </dgm:pt>
    <dgm:pt modelId="{C047479F-10D7-461C-AB41-E4ABC21C0417}" type="parTrans" cxnId="{B6D3A1A0-1AA1-4733-9B88-7861CC85C52B}">
      <dgm:prSet/>
      <dgm:spPr/>
      <dgm:t>
        <a:bodyPr/>
        <a:lstStyle/>
        <a:p>
          <a:endParaRPr lang="sv-SE"/>
        </a:p>
      </dgm:t>
    </dgm:pt>
    <dgm:pt modelId="{BF47A937-F4F0-4E77-957C-925E99C46423}" type="sibTrans" cxnId="{B6D3A1A0-1AA1-4733-9B88-7861CC85C52B}">
      <dgm:prSet/>
      <dgm:spPr/>
      <dgm:t>
        <a:bodyPr/>
        <a:lstStyle/>
        <a:p>
          <a:endParaRPr lang="sv-SE"/>
        </a:p>
      </dgm:t>
    </dgm:pt>
    <dgm:pt modelId="{FA41148A-90F2-4631-9521-2198B7DFA246}">
      <dgm:prSet phldrT="[Text]"/>
      <dgm:spPr>
        <a:solidFill>
          <a:srgbClr val="92D050"/>
        </a:solidFill>
      </dgm:spPr>
      <dgm:t>
        <a:bodyPr/>
        <a:lstStyle/>
        <a:p>
          <a:r>
            <a:rPr lang="sv-SE" dirty="0"/>
            <a:t>Fasad</a:t>
          </a:r>
        </a:p>
      </dgm:t>
    </dgm:pt>
    <dgm:pt modelId="{61E87A89-F26B-4739-9359-1FFB8B36C961}" type="parTrans" cxnId="{0FC644B6-A5E0-4147-87D2-EF5A8EB2086C}">
      <dgm:prSet/>
      <dgm:spPr/>
      <dgm:t>
        <a:bodyPr/>
        <a:lstStyle/>
        <a:p>
          <a:endParaRPr lang="sv-SE"/>
        </a:p>
      </dgm:t>
    </dgm:pt>
    <dgm:pt modelId="{3911E80F-451A-4BC7-A940-1AD66582E51F}" type="sibTrans" cxnId="{0FC644B6-A5E0-4147-87D2-EF5A8EB2086C}">
      <dgm:prSet/>
      <dgm:spPr/>
      <dgm:t>
        <a:bodyPr/>
        <a:lstStyle/>
        <a:p>
          <a:endParaRPr lang="sv-SE"/>
        </a:p>
      </dgm:t>
    </dgm:pt>
    <dgm:pt modelId="{E11A5A54-9DBD-4F31-BC00-7A0379ADC0B5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/>
            <a:t>Okänd</a:t>
          </a:r>
        </a:p>
      </dgm:t>
    </dgm:pt>
    <dgm:pt modelId="{23EC55B6-D98B-46E4-8EE2-30E7BF2D0EE6}" type="parTrans" cxnId="{726A85CA-7E85-40DB-88CE-104934F56ABA}">
      <dgm:prSet/>
      <dgm:spPr/>
      <dgm:t>
        <a:bodyPr/>
        <a:lstStyle/>
        <a:p>
          <a:endParaRPr lang="sv-SE"/>
        </a:p>
      </dgm:t>
    </dgm:pt>
    <dgm:pt modelId="{56FA64DB-DFB2-46E1-938B-2BBC2FCA83FD}" type="sibTrans" cxnId="{726A85CA-7E85-40DB-88CE-104934F56ABA}">
      <dgm:prSet/>
      <dgm:spPr/>
      <dgm:t>
        <a:bodyPr/>
        <a:lstStyle/>
        <a:p>
          <a:endParaRPr lang="sv-SE"/>
        </a:p>
      </dgm:t>
    </dgm:pt>
    <dgm:pt modelId="{7104D39C-F9B2-4A75-B3CC-1339223045BD}" type="pres">
      <dgm:prSet presAssocID="{1F113C48-6371-4C8C-AC99-A8A95125BF2F}" presName="matrix" presStyleCnt="0">
        <dgm:presLayoutVars>
          <dgm:chMax val="1"/>
          <dgm:dir/>
          <dgm:resizeHandles val="exact"/>
        </dgm:presLayoutVars>
      </dgm:prSet>
      <dgm:spPr/>
    </dgm:pt>
    <dgm:pt modelId="{98EB7AD5-6973-4EFC-A961-D39D74B5197E}" type="pres">
      <dgm:prSet presAssocID="{1F113C48-6371-4C8C-AC99-A8A95125BF2F}" presName="diamond" presStyleLbl="bgShp" presStyleIdx="0" presStyleCnt="1"/>
      <dgm:spPr/>
    </dgm:pt>
    <dgm:pt modelId="{20D11E43-7149-42BA-882F-FBD91D8D19D4}" type="pres">
      <dgm:prSet presAssocID="{1F113C48-6371-4C8C-AC99-A8A95125BF2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81C9B2-8C8C-482F-B4B9-C1FE94DCD3D7}" type="pres">
      <dgm:prSet presAssocID="{1F113C48-6371-4C8C-AC99-A8A95125BF2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ABD210-65D9-4534-991A-10D3E088DF4C}" type="pres">
      <dgm:prSet presAssocID="{1F113C48-6371-4C8C-AC99-A8A95125BF2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DD54B84-41D4-4487-B6E1-E818B3C75159}" type="pres">
      <dgm:prSet presAssocID="{1F113C48-6371-4C8C-AC99-A8A95125BF2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75B9838-45F3-4C2E-B38D-4355175BF2E1}" type="presOf" srcId="{31F291CB-14A4-45E3-9A9E-2C13A38405C9}" destId="{20D11E43-7149-42BA-882F-FBD91D8D19D4}" srcOrd="0" destOrd="0" presId="urn:microsoft.com/office/officeart/2005/8/layout/matrix3"/>
    <dgm:cxn modelId="{9F1CCC41-5149-4234-A038-A816C7BFBB73}" srcId="{1F113C48-6371-4C8C-AC99-A8A95125BF2F}" destId="{31F291CB-14A4-45E3-9A9E-2C13A38405C9}" srcOrd="0" destOrd="0" parTransId="{8133D7C1-568E-4CBF-8044-1D3CBD5238C7}" sibTransId="{65B4B795-A746-4431-AA0F-3114FDAEA607}"/>
    <dgm:cxn modelId="{D8E6B97B-DA15-49C5-9F34-4C179FD28B44}" type="presOf" srcId="{7417D5EE-C12D-4DE4-A13A-47B36E0F56E7}" destId="{CD81C9B2-8C8C-482F-B4B9-C1FE94DCD3D7}" srcOrd="0" destOrd="0" presId="urn:microsoft.com/office/officeart/2005/8/layout/matrix3"/>
    <dgm:cxn modelId="{B6D3A1A0-1AA1-4733-9B88-7861CC85C52B}" srcId="{1F113C48-6371-4C8C-AC99-A8A95125BF2F}" destId="{7417D5EE-C12D-4DE4-A13A-47B36E0F56E7}" srcOrd="1" destOrd="0" parTransId="{C047479F-10D7-461C-AB41-E4ABC21C0417}" sibTransId="{BF47A937-F4F0-4E77-957C-925E99C46423}"/>
    <dgm:cxn modelId="{0FC644B6-A5E0-4147-87D2-EF5A8EB2086C}" srcId="{1F113C48-6371-4C8C-AC99-A8A95125BF2F}" destId="{FA41148A-90F2-4631-9521-2198B7DFA246}" srcOrd="2" destOrd="0" parTransId="{61E87A89-F26B-4739-9359-1FFB8B36C961}" sibTransId="{3911E80F-451A-4BC7-A940-1AD66582E51F}"/>
    <dgm:cxn modelId="{92AA74B9-821B-4ABF-A051-B7C27BBD0A4E}" type="presOf" srcId="{FA41148A-90F2-4631-9521-2198B7DFA246}" destId="{67ABD210-65D9-4534-991A-10D3E088DF4C}" srcOrd="0" destOrd="0" presId="urn:microsoft.com/office/officeart/2005/8/layout/matrix3"/>
    <dgm:cxn modelId="{055B03CA-7411-40F9-8498-95437BED2D0D}" type="presOf" srcId="{1F113C48-6371-4C8C-AC99-A8A95125BF2F}" destId="{7104D39C-F9B2-4A75-B3CC-1339223045BD}" srcOrd="0" destOrd="0" presId="urn:microsoft.com/office/officeart/2005/8/layout/matrix3"/>
    <dgm:cxn modelId="{726A85CA-7E85-40DB-88CE-104934F56ABA}" srcId="{1F113C48-6371-4C8C-AC99-A8A95125BF2F}" destId="{E11A5A54-9DBD-4F31-BC00-7A0379ADC0B5}" srcOrd="3" destOrd="0" parTransId="{23EC55B6-D98B-46E4-8EE2-30E7BF2D0EE6}" sibTransId="{56FA64DB-DFB2-46E1-938B-2BBC2FCA83FD}"/>
    <dgm:cxn modelId="{5FA34DCE-CD43-4698-88A0-0038319DBCDC}" type="presOf" srcId="{E11A5A54-9DBD-4F31-BC00-7A0379ADC0B5}" destId="{1DD54B84-41D4-4487-B6E1-E818B3C75159}" srcOrd="0" destOrd="0" presId="urn:microsoft.com/office/officeart/2005/8/layout/matrix3"/>
    <dgm:cxn modelId="{9D59CC99-4E74-41DF-B4B9-7826BC939AAB}" type="presParOf" srcId="{7104D39C-F9B2-4A75-B3CC-1339223045BD}" destId="{98EB7AD5-6973-4EFC-A961-D39D74B5197E}" srcOrd="0" destOrd="0" presId="urn:microsoft.com/office/officeart/2005/8/layout/matrix3"/>
    <dgm:cxn modelId="{2C194A88-25B9-4E4A-AD96-C44837FC0385}" type="presParOf" srcId="{7104D39C-F9B2-4A75-B3CC-1339223045BD}" destId="{20D11E43-7149-42BA-882F-FBD91D8D19D4}" srcOrd="1" destOrd="0" presId="urn:microsoft.com/office/officeart/2005/8/layout/matrix3"/>
    <dgm:cxn modelId="{27829E82-647C-4526-8E01-9B9ADE373CDA}" type="presParOf" srcId="{7104D39C-F9B2-4A75-B3CC-1339223045BD}" destId="{CD81C9B2-8C8C-482F-B4B9-C1FE94DCD3D7}" srcOrd="2" destOrd="0" presId="urn:microsoft.com/office/officeart/2005/8/layout/matrix3"/>
    <dgm:cxn modelId="{4594FF6F-2BC7-4080-8F6A-D2109174B97D}" type="presParOf" srcId="{7104D39C-F9B2-4A75-B3CC-1339223045BD}" destId="{67ABD210-65D9-4534-991A-10D3E088DF4C}" srcOrd="3" destOrd="0" presId="urn:microsoft.com/office/officeart/2005/8/layout/matrix3"/>
    <dgm:cxn modelId="{ADFC71DE-3D72-416D-96FC-D12E22B6EFB5}" type="presParOf" srcId="{7104D39C-F9B2-4A75-B3CC-1339223045BD}" destId="{1DD54B84-41D4-4487-B6E1-E818B3C751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13C48-6371-4C8C-AC99-A8A95125BF2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1F291CB-14A4-45E3-9A9E-2C13A38405C9}">
      <dgm:prSet phldrT="[Text]"/>
      <dgm:spPr>
        <a:solidFill>
          <a:schemeClr val="accent2"/>
        </a:solidFill>
      </dgm:spPr>
      <dgm:t>
        <a:bodyPr/>
        <a:lstStyle/>
        <a:p>
          <a:r>
            <a:rPr lang="sv-SE" dirty="0"/>
            <a:t>Öppen</a:t>
          </a:r>
        </a:p>
      </dgm:t>
    </dgm:pt>
    <dgm:pt modelId="{8133D7C1-568E-4CBF-8044-1D3CBD5238C7}" type="parTrans" cxnId="{9F1CCC41-5149-4234-A038-A816C7BFBB73}">
      <dgm:prSet/>
      <dgm:spPr/>
      <dgm:t>
        <a:bodyPr/>
        <a:lstStyle/>
        <a:p>
          <a:endParaRPr lang="sv-SE"/>
        </a:p>
      </dgm:t>
    </dgm:pt>
    <dgm:pt modelId="{65B4B795-A746-4431-AA0F-3114FDAEA607}" type="sibTrans" cxnId="{9F1CCC41-5149-4234-A038-A816C7BFBB73}">
      <dgm:prSet/>
      <dgm:spPr/>
      <dgm:t>
        <a:bodyPr/>
        <a:lstStyle/>
        <a:p>
          <a:endParaRPr lang="sv-SE"/>
        </a:p>
      </dgm:t>
    </dgm:pt>
    <dgm:pt modelId="{7417D5EE-C12D-4DE4-A13A-47B36E0F56E7}">
      <dgm:prSet phldrT="[Text]"/>
      <dgm:spPr>
        <a:solidFill>
          <a:srgbClr val="FF0000"/>
        </a:solidFill>
      </dgm:spPr>
      <dgm:t>
        <a:bodyPr/>
        <a:lstStyle/>
        <a:p>
          <a:r>
            <a:rPr lang="sv-SE" dirty="0"/>
            <a:t>Blind</a:t>
          </a:r>
        </a:p>
      </dgm:t>
    </dgm:pt>
    <dgm:pt modelId="{C047479F-10D7-461C-AB41-E4ABC21C0417}" type="parTrans" cxnId="{B6D3A1A0-1AA1-4733-9B88-7861CC85C52B}">
      <dgm:prSet/>
      <dgm:spPr/>
      <dgm:t>
        <a:bodyPr/>
        <a:lstStyle/>
        <a:p>
          <a:endParaRPr lang="sv-SE"/>
        </a:p>
      </dgm:t>
    </dgm:pt>
    <dgm:pt modelId="{BF47A937-F4F0-4E77-957C-925E99C46423}" type="sibTrans" cxnId="{B6D3A1A0-1AA1-4733-9B88-7861CC85C52B}">
      <dgm:prSet/>
      <dgm:spPr/>
      <dgm:t>
        <a:bodyPr/>
        <a:lstStyle/>
        <a:p>
          <a:endParaRPr lang="sv-SE"/>
        </a:p>
      </dgm:t>
    </dgm:pt>
    <dgm:pt modelId="{FA41148A-90F2-4631-9521-2198B7DFA246}">
      <dgm:prSet phldrT="[Text]"/>
      <dgm:spPr>
        <a:solidFill>
          <a:srgbClr val="92D050"/>
        </a:solidFill>
      </dgm:spPr>
      <dgm:t>
        <a:bodyPr/>
        <a:lstStyle/>
        <a:p>
          <a:r>
            <a:rPr lang="sv-SE" dirty="0"/>
            <a:t>Fasad</a:t>
          </a:r>
        </a:p>
      </dgm:t>
    </dgm:pt>
    <dgm:pt modelId="{61E87A89-F26B-4739-9359-1FFB8B36C961}" type="parTrans" cxnId="{0FC644B6-A5E0-4147-87D2-EF5A8EB2086C}">
      <dgm:prSet/>
      <dgm:spPr/>
      <dgm:t>
        <a:bodyPr/>
        <a:lstStyle/>
        <a:p>
          <a:endParaRPr lang="sv-SE"/>
        </a:p>
      </dgm:t>
    </dgm:pt>
    <dgm:pt modelId="{3911E80F-451A-4BC7-A940-1AD66582E51F}" type="sibTrans" cxnId="{0FC644B6-A5E0-4147-87D2-EF5A8EB2086C}">
      <dgm:prSet/>
      <dgm:spPr/>
      <dgm:t>
        <a:bodyPr/>
        <a:lstStyle/>
        <a:p>
          <a:endParaRPr lang="sv-SE"/>
        </a:p>
      </dgm:t>
    </dgm:pt>
    <dgm:pt modelId="{E11A5A54-9DBD-4F31-BC00-7A0379ADC0B5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/>
            <a:t>Okänd</a:t>
          </a:r>
        </a:p>
      </dgm:t>
    </dgm:pt>
    <dgm:pt modelId="{23EC55B6-D98B-46E4-8EE2-30E7BF2D0EE6}" type="parTrans" cxnId="{726A85CA-7E85-40DB-88CE-104934F56ABA}">
      <dgm:prSet/>
      <dgm:spPr/>
      <dgm:t>
        <a:bodyPr/>
        <a:lstStyle/>
        <a:p>
          <a:endParaRPr lang="sv-SE"/>
        </a:p>
      </dgm:t>
    </dgm:pt>
    <dgm:pt modelId="{56FA64DB-DFB2-46E1-938B-2BBC2FCA83FD}" type="sibTrans" cxnId="{726A85CA-7E85-40DB-88CE-104934F56ABA}">
      <dgm:prSet/>
      <dgm:spPr/>
      <dgm:t>
        <a:bodyPr/>
        <a:lstStyle/>
        <a:p>
          <a:endParaRPr lang="sv-SE"/>
        </a:p>
      </dgm:t>
    </dgm:pt>
    <dgm:pt modelId="{7104D39C-F9B2-4A75-B3CC-1339223045BD}" type="pres">
      <dgm:prSet presAssocID="{1F113C48-6371-4C8C-AC99-A8A95125BF2F}" presName="matrix" presStyleCnt="0">
        <dgm:presLayoutVars>
          <dgm:chMax val="1"/>
          <dgm:dir/>
          <dgm:resizeHandles val="exact"/>
        </dgm:presLayoutVars>
      </dgm:prSet>
      <dgm:spPr/>
    </dgm:pt>
    <dgm:pt modelId="{98EB7AD5-6973-4EFC-A961-D39D74B5197E}" type="pres">
      <dgm:prSet presAssocID="{1F113C48-6371-4C8C-AC99-A8A95125BF2F}" presName="diamond" presStyleLbl="bgShp" presStyleIdx="0" presStyleCnt="1"/>
      <dgm:spPr/>
    </dgm:pt>
    <dgm:pt modelId="{20D11E43-7149-42BA-882F-FBD91D8D19D4}" type="pres">
      <dgm:prSet presAssocID="{1F113C48-6371-4C8C-AC99-A8A95125BF2F}" presName="quad1" presStyleLbl="node1" presStyleIdx="0" presStyleCnt="4" custScaleX="160880" custScaleY="150288">
        <dgm:presLayoutVars>
          <dgm:chMax val="0"/>
          <dgm:chPref val="0"/>
          <dgm:bulletEnabled val="1"/>
        </dgm:presLayoutVars>
      </dgm:prSet>
      <dgm:spPr/>
    </dgm:pt>
    <dgm:pt modelId="{CD81C9B2-8C8C-482F-B4B9-C1FE94DCD3D7}" type="pres">
      <dgm:prSet presAssocID="{1F113C48-6371-4C8C-AC99-A8A95125BF2F}" presName="quad2" presStyleLbl="node1" presStyleIdx="1" presStyleCnt="4" custScaleX="54807" custScaleY="54298">
        <dgm:presLayoutVars>
          <dgm:chMax val="0"/>
          <dgm:chPref val="0"/>
          <dgm:bulletEnabled val="1"/>
        </dgm:presLayoutVars>
      </dgm:prSet>
      <dgm:spPr/>
    </dgm:pt>
    <dgm:pt modelId="{67ABD210-65D9-4534-991A-10D3E088DF4C}" type="pres">
      <dgm:prSet presAssocID="{1F113C48-6371-4C8C-AC99-A8A95125BF2F}" presName="quad3" presStyleLbl="node1" presStyleIdx="2" presStyleCnt="4" custScaleX="59344" custScaleY="60366">
        <dgm:presLayoutVars>
          <dgm:chMax val="0"/>
          <dgm:chPref val="0"/>
          <dgm:bulletEnabled val="1"/>
        </dgm:presLayoutVars>
      </dgm:prSet>
      <dgm:spPr/>
    </dgm:pt>
    <dgm:pt modelId="{1DD54B84-41D4-4487-B6E1-E818B3C75159}" type="pres">
      <dgm:prSet presAssocID="{1F113C48-6371-4C8C-AC99-A8A95125BF2F}" presName="quad4" presStyleLbl="node1" presStyleIdx="3" presStyleCnt="4" custScaleX="59046" custScaleY="58845">
        <dgm:presLayoutVars>
          <dgm:chMax val="0"/>
          <dgm:chPref val="0"/>
          <dgm:bulletEnabled val="1"/>
        </dgm:presLayoutVars>
      </dgm:prSet>
      <dgm:spPr/>
    </dgm:pt>
  </dgm:ptLst>
  <dgm:cxnLst>
    <dgm:cxn modelId="{D75B9838-45F3-4C2E-B38D-4355175BF2E1}" type="presOf" srcId="{31F291CB-14A4-45E3-9A9E-2C13A38405C9}" destId="{20D11E43-7149-42BA-882F-FBD91D8D19D4}" srcOrd="0" destOrd="0" presId="urn:microsoft.com/office/officeart/2005/8/layout/matrix3"/>
    <dgm:cxn modelId="{9F1CCC41-5149-4234-A038-A816C7BFBB73}" srcId="{1F113C48-6371-4C8C-AC99-A8A95125BF2F}" destId="{31F291CB-14A4-45E3-9A9E-2C13A38405C9}" srcOrd="0" destOrd="0" parTransId="{8133D7C1-568E-4CBF-8044-1D3CBD5238C7}" sibTransId="{65B4B795-A746-4431-AA0F-3114FDAEA607}"/>
    <dgm:cxn modelId="{D8E6B97B-DA15-49C5-9F34-4C179FD28B44}" type="presOf" srcId="{7417D5EE-C12D-4DE4-A13A-47B36E0F56E7}" destId="{CD81C9B2-8C8C-482F-B4B9-C1FE94DCD3D7}" srcOrd="0" destOrd="0" presId="urn:microsoft.com/office/officeart/2005/8/layout/matrix3"/>
    <dgm:cxn modelId="{B6D3A1A0-1AA1-4733-9B88-7861CC85C52B}" srcId="{1F113C48-6371-4C8C-AC99-A8A95125BF2F}" destId="{7417D5EE-C12D-4DE4-A13A-47B36E0F56E7}" srcOrd="1" destOrd="0" parTransId="{C047479F-10D7-461C-AB41-E4ABC21C0417}" sibTransId="{BF47A937-F4F0-4E77-957C-925E99C46423}"/>
    <dgm:cxn modelId="{0FC644B6-A5E0-4147-87D2-EF5A8EB2086C}" srcId="{1F113C48-6371-4C8C-AC99-A8A95125BF2F}" destId="{FA41148A-90F2-4631-9521-2198B7DFA246}" srcOrd="2" destOrd="0" parTransId="{61E87A89-F26B-4739-9359-1FFB8B36C961}" sibTransId="{3911E80F-451A-4BC7-A940-1AD66582E51F}"/>
    <dgm:cxn modelId="{92AA74B9-821B-4ABF-A051-B7C27BBD0A4E}" type="presOf" srcId="{FA41148A-90F2-4631-9521-2198B7DFA246}" destId="{67ABD210-65D9-4534-991A-10D3E088DF4C}" srcOrd="0" destOrd="0" presId="urn:microsoft.com/office/officeart/2005/8/layout/matrix3"/>
    <dgm:cxn modelId="{055B03CA-7411-40F9-8498-95437BED2D0D}" type="presOf" srcId="{1F113C48-6371-4C8C-AC99-A8A95125BF2F}" destId="{7104D39C-F9B2-4A75-B3CC-1339223045BD}" srcOrd="0" destOrd="0" presId="urn:microsoft.com/office/officeart/2005/8/layout/matrix3"/>
    <dgm:cxn modelId="{726A85CA-7E85-40DB-88CE-104934F56ABA}" srcId="{1F113C48-6371-4C8C-AC99-A8A95125BF2F}" destId="{E11A5A54-9DBD-4F31-BC00-7A0379ADC0B5}" srcOrd="3" destOrd="0" parTransId="{23EC55B6-D98B-46E4-8EE2-30E7BF2D0EE6}" sibTransId="{56FA64DB-DFB2-46E1-938B-2BBC2FCA83FD}"/>
    <dgm:cxn modelId="{5FA34DCE-CD43-4698-88A0-0038319DBCDC}" type="presOf" srcId="{E11A5A54-9DBD-4F31-BC00-7A0379ADC0B5}" destId="{1DD54B84-41D4-4487-B6E1-E818B3C75159}" srcOrd="0" destOrd="0" presId="urn:microsoft.com/office/officeart/2005/8/layout/matrix3"/>
    <dgm:cxn modelId="{9D59CC99-4E74-41DF-B4B9-7826BC939AAB}" type="presParOf" srcId="{7104D39C-F9B2-4A75-B3CC-1339223045BD}" destId="{98EB7AD5-6973-4EFC-A961-D39D74B5197E}" srcOrd="0" destOrd="0" presId="urn:microsoft.com/office/officeart/2005/8/layout/matrix3"/>
    <dgm:cxn modelId="{2C194A88-25B9-4E4A-AD96-C44837FC0385}" type="presParOf" srcId="{7104D39C-F9B2-4A75-B3CC-1339223045BD}" destId="{20D11E43-7149-42BA-882F-FBD91D8D19D4}" srcOrd="1" destOrd="0" presId="urn:microsoft.com/office/officeart/2005/8/layout/matrix3"/>
    <dgm:cxn modelId="{27829E82-647C-4526-8E01-9B9ADE373CDA}" type="presParOf" srcId="{7104D39C-F9B2-4A75-B3CC-1339223045BD}" destId="{CD81C9B2-8C8C-482F-B4B9-C1FE94DCD3D7}" srcOrd="2" destOrd="0" presId="urn:microsoft.com/office/officeart/2005/8/layout/matrix3"/>
    <dgm:cxn modelId="{4594FF6F-2BC7-4080-8F6A-D2109174B97D}" type="presParOf" srcId="{7104D39C-F9B2-4A75-B3CC-1339223045BD}" destId="{67ABD210-65D9-4534-991A-10D3E088DF4C}" srcOrd="3" destOrd="0" presId="urn:microsoft.com/office/officeart/2005/8/layout/matrix3"/>
    <dgm:cxn modelId="{ADFC71DE-3D72-416D-96FC-D12E22B6EFB5}" type="presParOf" srcId="{7104D39C-F9B2-4A75-B3CC-1339223045BD}" destId="{1DD54B84-41D4-4487-B6E1-E818B3C751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E17C8-38F1-CB41-B309-E3A24CBD410D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D2B8D6F-AB09-6A4C-B41E-3A334ECA3849}">
      <dgm:prSet phldrT="[Text]"/>
      <dgm:spPr>
        <a:solidFill>
          <a:schemeClr val="accent3">
            <a:lumMod val="65000"/>
            <a:alpha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sv-SE" dirty="0"/>
            <a:t>Kommunikation</a:t>
          </a:r>
        </a:p>
      </dgm:t>
    </dgm:pt>
    <dgm:pt modelId="{DE06C8B7-1204-DE46-9349-256D4396C057}" type="parTrans" cxnId="{75EB4C00-BB28-DA47-9EEC-EE9F3B2C9ED4}">
      <dgm:prSet/>
      <dgm:spPr/>
      <dgm:t>
        <a:bodyPr/>
        <a:lstStyle/>
        <a:p>
          <a:endParaRPr lang="sv-SE"/>
        </a:p>
      </dgm:t>
    </dgm:pt>
    <dgm:pt modelId="{9D88E5A9-E318-BD4E-94D1-6DFC9D53918A}" type="sibTrans" cxnId="{75EB4C00-BB28-DA47-9EEC-EE9F3B2C9ED4}">
      <dgm:prSet/>
      <dgm:spPr/>
      <dgm:t>
        <a:bodyPr/>
        <a:lstStyle/>
        <a:p>
          <a:endParaRPr lang="sv-SE"/>
        </a:p>
      </dgm:t>
    </dgm:pt>
    <dgm:pt modelId="{0D437D2F-A97C-164E-B42C-D742C7087761}">
      <dgm:prSet phldrT="[Text]"/>
      <dgm:spPr>
        <a:solidFill>
          <a:srgbClr val="0028EC">
            <a:alpha val="50196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sv-SE" dirty="0"/>
            <a:t>Tydligt</a:t>
          </a:r>
        </a:p>
      </dgm:t>
    </dgm:pt>
    <dgm:pt modelId="{2E292D64-4AB4-F34F-92D5-FDF8F955CBEC}" type="parTrans" cxnId="{C7D90F60-FE9F-6E46-8754-7138AD44666F}">
      <dgm:prSet/>
      <dgm:spPr/>
      <dgm:t>
        <a:bodyPr/>
        <a:lstStyle/>
        <a:p>
          <a:endParaRPr lang="sv-SE"/>
        </a:p>
      </dgm:t>
    </dgm:pt>
    <dgm:pt modelId="{4223327C-C670-864D-B194-7EF63A67ED55}" type="sibTrans" cxnId="{C7D90F60-FE9F-6E46-8754-7138AD44666F}">
      <dgm:prSet/>
      <dgm:spPr/>
      <dgm:t>
        <a:bodyPr/>
        <a:lstStyle/>
        <a:p>
          <a:endParaRPr lang="sv-SE"/>
        </a:p>
      </dgm:t>
    </dgm:pt>
    <dgm:pt modelId="{054E54BC-AF75-9446-BC4B-866F8C8EED86}">
      <dgm:prSet phldrT="[Text]"/>
      <dgm:spPr>
        <a:solidFill>
          <a:srgbClr val="E24CEA">
            <a:alpha val="50196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sv-SE" dirty="0"/>
            <a:t>Korrekt</a:t>
          </a:r>
        </a:p>
      </dgm:t>
    </dgm:pt>
    <dgm:pt modelId="{AA2DF686-8705-8349-A321-482959F4CD4C}" type="parTrans" cxnId="{F749CACA-7480-024B-B62D-A9F15C26E74D}">
      <dgm:prSet/>
      <dgm:spPr/>
      <dgm:t>
        <a:bodyPr/>
        <a:lstStyle/>
        <a:p>
          <a:endParaRPr lang="sv-SE"/>
        </a:p>
      </dgm:t>
    </dgm:pt>
    <dgm:pt modelId="{07E11A02-A193-9149-A920-6547DBAC6E34}" type="sibTrans" cxnId="{F749CACA-7480-024B-B62D-A9F15C26E74D}">
      <dgm:prSet/>
      <dgm:spPr/>
      <dgm:t>
        <a:bodyPr/>
        <a:lstStyle/>
        <a:p>
          <a:endParaRPr lang="sv-SE"/>
        </a:p>
      </dgm:t>
    </dgm:pt>
    <dgm:pt modelId="{E176A2E4-8F60-0545-AB46-D8B19F32B26D}">
      <dgm:prSet phldrT="[Text]"/>
      <dgm:spPr>
        <a:solidFill>
          <a:schemeClr val="accent2">
            <a:lumMod val="60000"/>
            <a:lumOff val="40000"/>
            <a:alpha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sv-SE" dirty="0"/>
            <a:t>Komplett</a:t>
          </a:r>
        </a:p>
      </dgm:t>
    </dgm:pt>
    <dgm:pt modelId="{E3579EEC-920F-8344-BF60-0A7D811AA1C5}" type="parTrans" cxnId="{45DDD9BE-62C1-6744-9F40-0DD040FFCC27}">
      <dgm:prSet/>
      <dgm:spPr/>
      <dgm:t>
        <a:bodyPr/>
        <a:lstStyle/>
        <a:p>
          <a:endParaRPr lang="sv-SE"/>
        </a:p>
      </dgm:t>
    </dgm:pt>
    <dgm:pt modelId="{CCA8E066-0234-0D4D-9068-244A7F151860}" type="sibTrans" cxnId="{45DDD9BE-62C1-6744-9F40-0DD040FFCC27}">
      <dgm:prSet/>
      <dgm:spPr/>
      <dgm:t>
        <a:bodyPr/>
        <a:lstStyle/>
        <a:p>
          <a:endParaRPr lang="sv-SE"/>
        </a:p>
      </dgm:t>
    </dgm:pt>
    <dgm:pt modelId="{C593C842-DAB6-E64F-9E17-E7F92399A23D}">
      <dgm:prSet phldrT="[Text]"/>
      <dgm:spPr>
        <a:solidFill>
          <a:srgbClr val="00D8E5">
            <a:alpha val="50196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sv-SE" dirty="0"/>
            <a:t>Konkret</a:t>
          </a:r>
        </a:p>
      </dgm:t>
    </dgm:pt>
    <dgm:pt modelId="{D22CBE84-BB45-274E-AB1B-4FA2A83C1988}" type="parTrans" cxnId="{21ED54C0-92C4-164B-AC65-9C7E7B263C67}">
      <dgm:prSet/>
      <dgm:spPr/>
      <dgm:t>
        <a:bodyPr/>
        <a:lstStyle/>
        <a:p>
          <a:endParaRPr lang="sv-SE"/>
        </a:p>
      </dgm:t>
    </dgm:pt>
    <dgm:pt modelId="{BE20AEE7-3708-0544-B33C-2C31D66569BD}" type="sibTrans" cxnId="{21ED54C0-92C4-164B-AC65-9C7E7B263C67}">
      <dgm:prSet/>
      <dgm:spPr/>
      <dgm:t>
        <a:bodyPr/>
        <a:lstStyle/>
        <a:p>
          <a:endParaRPr lang="sv-SE"/>
        </a:p>
      </dgm:t>
    </dgm:pt>
    <dgm:pt modelId="{1B84ED83-0A61-674E-8151-197CCDF09D78}">
      <dgm:prSet phldrT="[Text]"/>
      <dgm:spPr>
        <a:solidFill>
          <a:srgbClr val="00E791">
            <a:alpha val="50196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sv-SE" dirty="0"/>
            <a:t>Koncist</a:t>
          </a:r>
        </a:p>
      </dgm:t>
    </dgm:pt>
    <dgm:pt modelId="{8B8E4C5B-3CC7-B841-9691-B082BFAD3AAA}" type="parTrans" cxnId="{ABC932EA-2A9A-794F-B3B7-C98DE21F779A}">
      <dgm:prSet/>
      <dgm:spPr/>
      <dgm:t>
        <a:bodyPr/>
        <a:lstStyle/>
        <a:p>
          <a:endParaRPr lang="sv-SE"/>
        </a:p>
      </dgm:t>
    </dgm:pt>
    <dgm:pt modelId="{1AF25B64-6D8B-C741-8F04-95099690D362}" type="sibTrans" cxnId="{ABC932EA-2A9A-794F-B3B7-C98DE21F779A}">
      <dgm:prSet/>
      <dgm:spPr/>
      <dgm:t>
        <a:bodyPr/>
        <a:lstStyle/>
        <a:p>
          <a:endParaRPr lang="sv-SE"/>
        </a:p>
      </dgm:t>
    </dgm:pt>
    <dgm:pt modelId="{FDA98FAA-B947-2044-8BAE-8E50DA5768FA}">
      <dgm:prSet phldrT="[Text]"/>
      <dgm:spPr>
        <a:solidFill>
          <a:srgbClr val="00E600">
            <a:alpha val="50196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sv-SE" dirty="0"/>
            <a:t>Hänsyns-tagande</a:t>
          </a:r>
        </a:p>
      </dgm:t>
    </dgm:pt>
    <dgm:pt modelId="{4CC177FB-CEE5-5A45-92A8-6ADDA95CF5CC}" type="parTrans" cxnId="{E5C6BD9A-F8C9-F04E-9BEB-EDB22ECCA368}">
      <dgm:prSet/>
      <dgm:spPr/>
      <dgm:t>
        <a:bodyPr/>
        <a:lstStyle/>
        <a:p>
          <a:endParaRPr lang="sv-SE"/>
        </a:p>
      </dgm:t>
    </dgm:pt>
    <dgm:pt modelId="{918309C1-4FD9-E84A-94A6-AE491B52DE1B}" type="sibTrans" cxnId="{E5C6BD9A-F8C9-F04E-9BEB-EDB22ECCA368}">
      <dgm:prSet/>
      <dgm:spPr/>
      <dgm:t>
        <a:bodyPr/>
        <a:lstStyle/>
        <a:p>
          <a:endParaRPr lang="sv-SE"/>
        </a:p>
      </dgm:t>
    </dgm:pt>
    <dgm:pt modelId="{C04A5222-29D6-994D-AF1A-2D776CB8984A}">
      <dgm:prSet phldrT="[Text]"/>
      <dgm:spPr>
        <a:solidFill>
          <a:srgbClr val="5524EC">
            <a:alpha val="50196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sv-SE" dirty="0"/>
            <a:t>Artigt</a:t>
          </a:r>
        </a:p>
      </dgm:t>
    </dgm:pt>
    <dgm:pt modelId="{164A8CF5-F936-0241-92CA-C7E592524B09}" type="parTrans" cxnId="{933F710C-DD55-794B-B548-CC25E653B1DB}">
      <dgm:prSet/>
      <dgm:spPr/>
      <dgm:t>
        <a:bodyPr/>
        <a:lstStyle/>
        <a:p>
          <a:endParaRPr lang="sv-SE"/>
        </a:p>
      </dgm:t>
    </dgm:pt>
    <dgm:pt modelId="{BAA009A4-9AD7-0E40-AD29-D60BD0F5ABF5}" type="sibTrans" cxnId="{933F710C-DD55-794B-B548-CC25E653B1DB}">
      <dgm:prSet/>
      <dgm:spPr/>
      <dgm:t>
        <a:bodyPr/>
        <a:lstStyle/>
        <a:p>
          <a:endParaRPr lang="sv-SE"/>
        </a:p>
      </dgm:t>
    </dgm:pt>
    <dgm:pt modelId="{309DA5FF-5F0C-7449-AF66-5513D12481A7}" type="pres">
      <dgm:prSet presAssocID="{E10E17C8-38F1-CB41-B309-E3A24CBD410D}" presName="composite" presStyleCnt="0">
        <dgm:presLayoutVars>
          <dgm:chMax val="1"/>
          <dgm:dir/>
          <dgm:resizeHandles val="exact"/>
        </dgm:presLayoutVars>
      </dgm:prSet>
      <dgm:spPr/>
    </dgm:pt>
    <dgm:pt modelId="{219E957C-DD00-9340-99E4-9D5727A0A185}" type="pres">
      <dgm:prSet presAssocID="{E10E17C8-38F1-CB41-B309-E3A24CBD410D}" presName="radial" presStyleCnt="0">
        <dgm:presLayoutVars>
          <dgm:animLvl val="ctr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B45A8EC-60F9-7249-A5B9-C129353D955B}" type="pres">
      <dgm:prSet presAssocID="{BD2B8D6F-AB09-6A4C-B41E-3A334ECA3849}" presName="centerShape" presStyleLbl="vennNode1" presStyleIdx="0" presStyleCnt="8" custLinFactNeighborX="3303" custLinFactNeighborY="-2476"/>
      <dgm:spPr/>
    </dgm:pt>
    <dgm:pt modelId="{94CF3745-5FEB-DE45-8BFC-935341C241DD}" type="pres">
      <dgm:prSet presAssocID="{0D437D2F-A97C-164E-B42C-D742C7087761}" presName="node" presStyleLbl="vennNode1" presStyleIdx="1" presStyleCnt="8">
        <dgm:presLayoutVars>
          <dgm:bulletEnabled val="1"/>
        </dgm:presLayoutVars>
      </dgm:prSet>
      <dgm:spPr/>
    </dgm:pt>
    <dgm:pt modelId="{07043511-6BDC-9049-8F91-B619A198041A}" type="pres">
      <dgm:prSet presAssocID="{054E54BC-AF75-9446-BC4B-866F8C8EED86}" presName="node" presStyleLbl="vennNode1" presStyleIdx="2" presStyleCnt="8">
        <dgm:presLayoutVars>
          <dgm:bulletEnabled val="1"/>
        </dgm:presLayoutVars>
      </dgm:prSet>
      <dgm:spPr/>
    </dgm:pt>
    <dgm:pt modelId="{6BF145F5-DF8A-D847-B8B4-72B510B1A820}" type="pres">
      <dgm:prSet presAssocID="{E176A2E4-8F60-0545-AB46-D8B19F32B26D}" presName="node" presStyleLbl="vennNode1" presStyleIdx="3" presStyleCnt="8">
        <dgm:presLayoutVars>
          <dgm:bulletEnabled val="1"/>
        </dgm:presLayoutVars>
      </dgm:prSet>
      <dgm:spPr/>
    </dgm:pt>
    <dgm:pt modelId="{132F41C4-83BD-AB43-97B8-6EC1D56C79AA}" type="pres">
      <dgm:prSet presAssocID="{C593C842-DAB6-E64F-9E17-E7F92399A23D}" presName="node" presStyleLbl="vennNode1" presStyleIdx="4" presStyleCnt="8">
        <dgm:presLayoutVars>
          <dgm:bulletEnabled val="1"/>
        </dgm:presLayoutVars>
      </dgm:prSet>
      <dgm:spPr/>
    </dgm:pt>
    <dgm:pt modelId="{D45B1F42-02D9-9F4A-9841-A8D92E0BFAFB}" type="pres">
      <dgm:prSet presAssocID="{1B84ED83-0A61-674E-8151-197CCDF09D78}" presName="node" presStyleLbl="vennNode1" presStyleIdx="5" presStyleCnt="8">
        <dgm:presLayoutVars>
          <dgm:bulletEnabled val="1"/>
        </dgm:presLayoutVars>
      </dgm:prSet>
      <dgm:spPr/>
    </dgm:pt>
    <dgm:pt modelId="{F56F00A2-4C82-6D47-897B-93E81B7CE519}" type="pres">
      <dgm:prSet presAssocID="{FDA98FAA-B947-2044-8BAE-8E50DA5768FA}" presName="node" presStyleLbl="vennNode1" presStyleIdx="6" presStyleCnt="8">
        <dgm:presLayoutVars>
          <dgm:bulletEnabled val="1"/>
        </dgm:presLayoutVars>
      </dgm:prSet>
      <dgm:spPr/>
    </dgm:pt>
    <dgm:pt modelId="{16725781-141A-BB4C-B5E0-6A81CEDE9E32}" type="pres">
      <dgm:prSet presAssocID="{C04A5222-29D6-994D-AF1A-2D776CB8984A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75EB4C00-BB28-DA47-9EEC-EE9F3B2C9ED4}" srcId="{E10E17C8-38F1-CB41-B309-E3A24CBD410D}" destId="{BD2B8D6F-AB09-6A4C-B41E-3A334ECA3849}" srcOrd="0" destOrd="0" parTransId="{DE06C8B7-1204-DE46-9349-256D4396C057}" sibTransId="{9D88E5A9-E318-BD4E-94D1-6DFC9D53918A}"/>
    <dgm:cxn modelId="{933F710C-DD55-794B-B548-CC25E653B1DB}" srcId="{BD2B8D6F-AB09-6A4C-B41E-3A334ECA3849}" destId="{C04A5222-29D6-994D-AF1A-2D776CB8984A}" srcOrd="6" destOrd="0" parTransId="{164A8CF5-F936-0241-92CA-C7E592524B09}" sibTransId="{BAA009A4-9AD7-0E40-AD29-D60BD0F5ABF5}"/>
    <dgm:cxn modelId="{C7D90F60-FE9F-6E46-8754-7138AD44666F}" srcId="{BD2B8D6F-AB09-6A4C-B41E-3A334ECA3849}" destId="{0D437D2F-A97C-164E-B42C-D742C7087761}" srcOrd="0" destOrd="0" parTransId="{2E292D64-4AB4-F34F-92D5-FDF8F955CBEC}" sibTransId="{4223327C-C670-864D-B194-7EF63A67ED55}"/>
    <dgm:cxn modelId="{B5BBD467-88F2-D54A-B587-AD7A826FC0A1}" type="presOf" srcId="{1B84ED83-0A61-674E-8151-197CCDF09D78}" destId="{D45B1F42-02D9-9F4A-9841-A8D92E0BFAFB}" srcOrd="0" destOrd="0" presId="urn:microsoft.com/office/officeart/2005/8/layout/radial3"/>
    <dgm:cxn modelId="{B537D749-C973-D944-9EB2-9F19A3CF92A2}" type="presOf" srcId="{E176A2E4-8F60-0545-AB46-D8B19F32B26D}" destId="{6BF145F5-DF8A-D847-B8B4-72B510B1A820}" srcOrd="0" destOrd="0" presId="urn:microsoft.com/office/officeart/2005/8/layout/radial3"/>
    <dgm:cxn modelId="{9436616E-7EE2-9146-84F5-6C20367E7407}" type="presOf" srcId="{E10E17C8-38F1-CB41-B309-E3A24CBD410D}" destId="{309DA5FF-5F0C-7449-AF66-5513D12481A7}" srcOrd="0" destOrd="0" presId="urn:microsoft.com/office/officeart/2005/8/layout/radial3"/>
    <dgm:cxn modelId="{948BB251-B506-DD4F-A289-7E5FA8065E4B}" type="presOf" srcId="{C04A5222-29D6-994D-AF1A-2D776CB8984A}" destId="{16725781-141A-BB4C-B5E0-6A81CEDE9E32}" srcOrd="0" destOrd="0" presId="urn:microsoft.com/office/officeart/2005/8/layout/radial3"/>
    <dgm:cxn modelId="{E5C6BD9A-F8C9-F04E-9BEB-EDB22ECCA368}" srcId="{BD2B8D6F-AB09-6A4C-B41E-3A334ECA3849}" destId="{FDA98FAA-B947-2044-8BAE-8E50DA5768FA}" srcOrd="5" destOrd="0" parTransId="{4CC177FB-CEE5-5A45-92A8-6ADDA95CF5CC}" sibTransId="{918309C1-4FD9-E84A-94A6-AE491B52DE1B}"/>
    <dgm:cxn modelId="{2EBF7BB7-50DC-844B-A485-6F8B88667E4D}" type="presOf" srcId="{C593C842-DAB6-E64F-9E17-E7F92399A23D}" destId="{132F41C4-83BD-AB43-97B8-6EC1D56C79AA}" srcOrd="0" destOrd="0" presId="urn:microsoft.com/office/officeart/2005/8/layout/radial3"/>
    <dgm:cxn modelId="{45DDD9BE-62C1-6744-9F40-0DD040FFCC27}" srcId="{BD2B8D6F-AB09-6A4C-B41E-3A334ECA3849}" destId="{E176A2E4-8F60-0545-AB46-D8B19F32B26D}" srcOrd="2" destOrd="0" parTransId="{E3579EEC-920F-8344-BF60-0A7D811AA1C5}" sibTransId="{CCA8E066-0234-0D4D-9068-244A7F151860}"/>
    <dgm:cxn modelId="{21ED54C0-92C4-164B-AC65-9C7E7B263C67}" srcId="{BD2B8D6F-AB09-6A4C-B41E-3A334ECA3849}" destId="{C593C842-DAB6-E64F-9E17-E7F92399A23D}" srcOrd="3" destOrd="0" parTransId="{D22CBE84-BB45-274E-AB1B-4FA2A83C1988}" sibTransId="{BE20AEE7-3708-0544-B33C-2C31D66569BD}"/>
    <dgm:cxn modelId="{F23C8CC7-68F4-5741-A736-BF977F4E152F}" type="presOf" srcId="{054E54BC-AF75-9446-BC4B-866F8C8EED86}" destId="{07043511-6BDC-9049-8F91-B619A198041A}" srcOrd="0" destOrd="0" presId="urn:microsoft.com/office/officeart/2005/8/layout/radial3"/>
    <dgm:cxn modelId="{F749CACA-7480-024B-B62D-A9F15C26E74D}" srcId="{BD2B8D6F-AB09-6A4C-B41E-3A334ECA3849}" destId="{054E54BC-AF75-9446-BC4B-866F8C8EED86}" srcOrd="1" destOrd="0" parTransId="{AA2DF686-8705-8349-A321-482959F4CD4C}" sibTransId="{07E11A02-A193-9149-A920-6547DBAC6E34}"/>
    <dgm:cxn modelId="{ABC932EA-2A9A-794F-B3B7-C98DE21F779A}" srcId="{BD2B8D6F-AB09-6A4C-B41E-3A334ECA3849}" destId="{1B84ED83-0A61-674E-8151-197CCDF09D78}" srcOrd="4" destOrd="0" parTransId="{8B8E4C5B-3CC7-B841-9691-B082BFAD3AAA}" sibTransId="{1AF25B64-6D8B-C741-8F04-95099690D362}"/>
    <dgm:cxn modelId="{8E938CF3-5B5B-8141-8DB0-ED16BAAA5A78}" type="presOf" srcId="{0D437D2F-A97C-164E-B42C-D742C7087761}" destId="{94CF3745-5FEB-DE45-8BFC-935341C241DD}" srcOrd="0" destOrd="0" presId="urn:microsoft.com/office/officeart/2005/8/layout/radial3"/>
    <dgm:cxn modelId="{C18B1FF8-7797-B148-BF4E-E62A2876CF55}" type="presOf" srcId="{FDA98FAA-B947-2044-8BAE-8E50DA5768FA}" destId="{F56F00A2-4C82-6D47-897B-93E81B7CE519}" srcOrd="0" destOrd="0" presId="urn:microsoft.com/office/officeart/2005/8/layout/radial3"/>
    <dgm:cxn modelId="{870AFFFC-377F-A045-A4F0-0F52505F3385}" type="presOf" srcId="{BD2B8D6F-AB09-6A4C-B41E-3A334ECA3849}" destId="{7B45A8EC-60F9-7249-A5B9-C129353D955B}" srcOrd="0" destOrd="0" presId="urn:microsoft.com/office/officeart/2005/8/layout/radial3"/>
    <dgm:cxn modelId="{E9EA628D-97B6-3543-9429-4439ABD6AC51}" type="presParOf" srcId="{309DA5FF-5F0C-7449-AF66-5513D12481A7}" destId="{219E957C-DD00-9340-99E4-9D5727A0A185}" srcOrd="0" destOrd="0" presId="urn:microsoft.com/office/officeart/2005/8/layout/radial3"/>
    <dgm:cxn modelId="{794529FD-1D09-9140-94D5-DF7A5504D3D4}" type="presParOf" srcId="{219E957C-DD00-9340-99E4-9D5727A0A185}" destId="{7B45A8EC-60F9-7249-A5B9-C129353D955B}" srcOrd="0" destOrd="0" presId="urn:microsoft.com/office/officeart/2005/8/layout/radial3"/>
    <dgm:cxn modelId="{82341AE0-85E5-D847-976C-9A198DAC57CB}" type="presParOf" srcId="{219E957C-DD00-9340-99E4-9D5727A0A185}" destId="{94CF3745-5FEB-DE45-8BFC-935341C241DD}" srcOrd="1" destOrd="0" presId="urn:microsoft.com/office/officeart/2005/8/layout/radial3"/>
    <dgm:cxn modelId="{F5E0AEB3-A6A0-D142-BDDB-BDEA4B042E34}" type="presParOf" srcId="{219E957C-DD00-9340-99E4-9D5727A0A185}" destId="{07043511-6BDC-9049-8F91-B619A198041A}" srcOrd="2" destOrd="0" presId="urn:microsoft.com/office/officeart/2005/8/layout/radial3"/>
    <dgm:cxn modelId="{1EF9EE86-3C39-6A4D-A9AD-A45514DC426C}" type="presParOf" srcId="{219E957C-DD00-9340-99E4-9D5727A0A185}" destId="{6BF145F5-DF8A-D847-B8B4-72B510B1A820}" srcOrd="3" destOrd="0" presId="urn:microsoft.com/office/officeart/2005/8/layout/radial3"/>
    <dgm:cxn modelId="{A241CE77-2DEF-7845-AEC0-B6CB564DB779}" type="presParOf" srcId="{219E957C-DD00-9340-99E4-9D5727A0A185}" destId="{132F41C4-83BD-AB43-97B8-6EC1D56C79AA}" srcOrd="4" destOrd="0" presId="urn:microsoft.com/office/officeart/2005/8/layout/radial3"/>
    <dgm:cxn modelId="{F2FA8EC4-432C-BA4B-99A3-8B466D698551}" type="presParOf" srcId="{219E957C-DD00-9340-99E4-9D5727A0A185}" destId="{D45B1F42-02D9-9F4A-9841-A8D92E0BFAFB}" srcOrd="5" destOrd="0" presId="urn:microsoft.com/office/officeart/2005/8/layout/radial3"/>
    <dgm:cxn modelId="{F0A0633A-46F0-2249-B6BD-E708751BA5FF}" type="presParOf" srcId="{219E957C-DD00-9340-99E4-9D5727A0A185}" destId="{F56F00A2-4C82-6D47-897B-93E81B7CE519}" srcOrd="6" destOrd="0" presId="urn:microsoft.com/office/officeart/2005/8/layout/radial3"/>
    <dgm:cxn modelId="{CC00E1AB-01A9-6649-A81C-146F7A20718E}" type="presParOf" srcId="{219E957C-DD00-9340-99E4-9D5727A0A185}" destId="{16725781-141A-BB4C-B5E0-6A81CEDE9E32}" srcOrd="7" destOrd="0" presId="urn:microsoft.com/office/officeart/2005/8/layout/radial3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B7AD5-6973-4EFC-A961-D39D74B5197E}">
      <dsp:nvSpPr>
        <dsp:cNvPr id="0" name=""/>
        <dsp:cNvSpPr/>
      </dsp:nvSpPr>
      <dsp:spPr>
        <a:xfrm>
          <a:off x="1385932" y="0"/>
          <a:ext cx="4758972" cy="475897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11E43-7149-42BA-882F-FBD91D8D19D4}">
      <dsp:nvSpPr>
        <dsp:cNvPr id="0" name=""/>
        <dsp:cNvSpPr/>
      </dsp:nvSpPr>
      <dsp:spPr>
        <a:xfrm>
          <a:off x="1838034" y="452102"/>
          <a:ext cx="1855999" cy="18559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600" kern="1200" dirty="0"/>
            <a:t>Öppen</a:t>
          </a:r>
        </a:p>
      </dsp:txBody>
      <dsp:txXfrm>
        <a:off x="1928636" y="542704"/>
        <a:ext cx="1674795" cy="1674795"/>
      </dsp:txXfrm>
    </dsp:sp>
    <dsp:sp modelId="{CD81C9B2-8C8C-482F-B4B9-C1FE94DCD3D7}">
      <dsp:nvSpPr>
        <dsp:cNvPr id="0" name=""/>
        <dsp:cNvSpPr/>
      </dsp:nvSpPr>
      <dsp:spPr>
        <a:xfrm>
          <a:off x="3836802" y="452102"/>
          <a:ext cx="1855999" cy="18559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600" kern="1200" dirty="0"/>
            <a:t>Blind</a:t>
          </a:r>
        </a:p>
      </dsp:txBody>
      <dsp:txXfrm>
        <a:off x="3927404" y="542704"/>
        <a:ext cx="1674795" cy="1674795"/>
      </dsp:txXfrm>
    </dsp:sp>
    <dsp:sp modelId="{67ABD210-65D9-4534-991A-10D3E088DF4C}">
      <dsp:nvSpPr>
        <dsp:cNvPr id="0" name=""/>
        <dsp:cNvSpPr/>
      </dsp:nvSpPr>
      <dsp:spPr>
        <a:xfrm>
          <a:off x="1838034" y="2450870"/>
          <a:ext cx="1855999" cy="185599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600" kern="1200" dirty="0"/>
            <a:t>Fasad</a:t>
          </a:r>
        </a:p>
      </dsp:txBody>
      <dsp:txXfrm>
        <a:off x="1928636" y="2541472"/>
        <a:ext cx="1674795" cy="1674795"/>
      </dsp:txXfrm>
    </dsp:sp>
    <dsp:sp modelId="{1DD54B84-41D4-4487-B6E1-E818B3C75159}">
      <dsp:nvSpPr>
        <dsp:cNvPr id="0" name=""/>
        <dsp:cNvSpPr/>
      </dsp:nvSpPr>
      <dsp:spPr>
        <a:xfrm>
          <a:off x="3836802" y="2450870"/>
          <a:ext cx="1855999" cy="185599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600" kern="1200" dirty="0"/>
            <a:t>Okänd</a:t>
          </a:r>
        </a:p>
      </dsp:txBody>
      <dsp:txXfrm>
        <a:off x="3927404" y="2541472"/>
        <a:ext cx="1674795" cy="1674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B7AD5-6973-4EFC-A961-D39D74B5197E}">
      <dsp:nvSpPr>
        <dsp:cNvPr id="0" name=""/>
        <dsp:cNvSpPr/>
      </dsp:nvSpPr>
      <dsp:spPr>
        <a:xfrm>
          <a:off x="1442363" y="7285"/>
          <a:ext cx="4758972" cy="475897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11E43-7149-42BA-882F-FBD91D8D19D4}">
      <dsp:nvSpPr>
        <dsp:cNvPr id="0" name=""/>
        <dsp:cNvSpPr/>
      </dsp:nvSpPr>
      <dsp:spPr>
        <a:xfrm>
          <a:off x="1329500" y="-7285"/>
          <a:ext cx="2985931" cy="278934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Öppen</a:t>
          </a:r>
        </a:p>
      </dsp:txBody>
      <dsp:txXfrm>
        <a:off x="1465665" y="128880"/>
        <a:ext cx="2713601" cy="2517013"/>
      </dsp:txXfrm>
    </dsp:sp>
    <dsp:sp modelId="{CD81C9B2-8C8C-482F-B4B9-C1FE94DCD3D7}">
      <dsp:nvSpPr>
        <dsp:cNvPr id="0" name=""/>
        <dsp:cNvSpPr/>
      </dsp:nvSpPr>
      <dsp:spPr>
        <a:xfrm>
          <a:off x="4312625" y="883501"/>
          <a:ext cx="1017217" cy="100777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Blind</a:t>
          </a:r>
        </a:p>
      </dsp:txBody>
      <dsp:txXfrm>
        <a:off x="4361820" y="932696"/>
        <a:ext cx="918827" cy="909380"/>
      </dsp:txXfrm>
    </dsp:sp>
    <dsp:sp modelId="{67ABD210-65D9-4534-991A-10D3E088DF4C}">
      <dsp:nvSpPr>
        <dsp:cNvPr id="0" name=""/>
        <dsp:cNvSpPr/>
      </dsp:nvSpPr>
      <dsp:spPr>
        <a:xfrm>
          <a:off x="2271753" y="2825958"/>
          <a:ext cx="1101424" cy="112039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Fasad</a:t>
          </a:r>
        </a:p>
      </dsp:txBody>
      <dsp:txXfrm>
        <a:off x="2325520" y="2879725"/>
        <a:ext cx="993890" cy="1012858"/>
      </dsp:txXfrm>
    </dsp:sp>
    <dsp:sp modelId="{1DD54B84-41D4-4487-B6E1-E818B3C75159}">
      <dsp:nvSpPr>
        <dsp:cNvPr id="0" name=""/>
        <dsp:cNvSpPr/>
      </dsp:nvSpPr>
      <dsp:spPr>
        <a:xfrm>
          <a:off x="4273287" y="2840073"/>
          <a:ext cx="1095893" cy="109216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Okänd</a:t>
          </a:r>
        </a:p>
      </dsp:txBody>
      <dsp:txXfrm>
        <a:off x="4326602" y="2893388"/>
        <a:ext cx="989263" cy="985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5A8EC-60F9-7249-A5B9-C129353D955B}">
      <dsp:nvSpPr>
        <dsp:cNvPr id="0" name=""/>
        <dsp:cNvSpPr/>
      </dsp:nvSpPr>
      <dsp:spPr>
        <a:xfrm>
          <a:off x="2341748" y="1036369"/>
          <a:ext cx="2686216" cy="2686216"/>
        </a:xfrm>
        <a:prstGeom prst="ellipse">
          <a:avLst/>
        </a:prstGeom>
        <a:solidFill>
          <a:schemeClr val="accent3">
            <a:lumMod val="6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Kommunikation</a:t>
          </a:r>
        </a:p>
      </dsp:txBody>
      <dsp:txXfrm>
        <a:off x="2735135" y="1429756"/>
        <a:ext cx="1899442" cy="1899442"/>
      </dsp:txXfrm>
    </dsp:sp>
    <dsp:sp modelId="{94CF3745-5FEB-DE45-8BFC-935341C241DD}">
      <dsp:nvSpPr>
        <dsp:cNvPr id="0" name=""/>
        <dsp:cNvSpPr/>
      </dsp:nvSpPr>
      <dsp:spPr>
        <a:xfrm>
          <a:off x="2897675" y="44268"/>
          <a:ext cx="1343108" cy="1343108"/>
        </a:xfrm>
        <a:prstGeom prst="ellipse">
          <a:avLst/>
        </a:prstGeom>
        <a:solidFill>
          <a:srgbClr val="0028EC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Tydligt</a:t>
          </a:r>
        </a:p>
      </dsp:txBody>
      <dsp:txXfrm>
        <a:off x="3094369" y="240962"/>
        <a:ext cx="949720" cy="949720"/>
      </dsp:txXfrm>
    </dsp:sp>
    <dsp:sp modelId="{07043511-6BDC-9049-8F91-B619A198041A}">
      <dsp:nvSpPr>
        <dsp:cNvPr id="0" name=""/>
        <dsp:cNvSpPr/>
      </dsp:nvSpPr>
      <dsp:spPr>
        <a:xfrm>
          <a:off x="4266139" y="703286"/>
          <a:ext cx="1343108" cy="1343108"/>
        </a:xfrm>
        <a:prstGeom prst="ellipse">
          <a:avLst/>
        </a:prstGeom>
        <a:solidFill>
          <a:srgbClr val="E24CEA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Korrekt</a:t>
          </a:r>
        </a:p>
      </dsp:txBody>
      <dsp:txXfrm>
        <a:off x="4462833" y="899980"/>
        <a:ext cx="949720" cy="949720"/>
      </dsp:txXfrm>
    </dsp:sp>
    <dsp:sp modelId="{6BF145F5-DF8A-D847-B8B4-72B510B1A820}">
      <dsp:nvSpPr>
        <dsp:cNvPr id="0" name=""/>
        <dsp:cNvSpPr/>
      </dsp:nvSpPr>
      <dsp:spPr>
        <a:xfrm>
          <a:off x="4604122" y="2184086"/>
          <a:ext cx="1343108" cy="134310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Komplett</a:t>
          </a:r>
        </a:p>
      </dsp:txBody>
      <dsp:txXfrm>
        <a:off x="4800816" y="2380780"/>
        <a:ext cx="949720" cy="949720"/>
      </dsp:txXfrm>
    </dsp:sp>
    <dsp:sp modelId="{132F41C4-83BD-AB43-97B8-6EC1D56C79AA}">
      <dsp:nvSpPr>
        <dsp:cNvPr id="0" name=""/>
        <dsp:cNvSpPr/>
      </dsp:nvSpPr>
      <dsp:spPr>
        <a:xfrm>
          <a:off x="3657115" y="3371595"/>
          <a:ext cx="1343108" cy="1343108"/>
        </a:xfrm>
        <a:prstGeom prst="ellipse">
          <a:avLst/>
        </a:prstGeom>
        <a:solidFill>
          <a:srgbClr val="00D8E5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Konkret</a:t>
          </a:r>
        </a:p>
      </dsp:txBody>
      <dsp:txXfrm>
        <a:off x="3853809" y="3568289"/>
        <a:ext cx="949720" cy="949720"/>
      </dsp:txXfrm>
    </dsp:sp>
    <dsp:sp modelId="{D45B1F42-02D9-9F4A-9841-A8D92E0BFAFB}">
      <dsp:nvSpPr>
        <dsp:cNvPr id="0" name=""/>
        <dsp:cNvSpPr/>
      </dsp:nvSpPr>
      <dsp:spPr>
        <a:xfrm>
          <a:off x="2138234" y="3371595"/>
          <a:ext cx="1343108" cy="1343108"/>
        </a:xfrm>
        <a:prstGeom prst="ellipse">
          <a:avLst/>
        </a:prstGeom>
        <a:solidFill>
          <a:srgbClr val="00E791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Koncist</a:t>
          </a:r>
        </a:p>
      </dsp:txBody>
      <dsp:txXfrm>
        <a:off x="2334928" y="3568289"/>
        <a:ext cx="949720" cy="949720"/>
      </dsp:txXfrm>
    </dsp:sp>
    <dsp:sp modelId="{F56F00A2-4C82-6D47-897B-93E81B7CE519}">
      <dsp:nvSpPr>
        <dsp:cNvPr id="0" name=""/>
        <dsp:cNvSpPr/>
      </dsp:nvSpPr>
      <dsp:spPr>
        <a:xfrm>
          <a:off x="1191227" y="2184086"/>
          <a:ext cx="1343108" cy="1343108"/>
        </a:xfrm>
        <a:prstGeom prst="ellipse">
          <a:avLst/>
        </a:prstGeom>
        <a:solidFill>
          <a:srgbClr val="00E600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Hänsyns-tagande</a:t>
          </a:r>
        </a:p>
      </dsp:txBody>
      <dsp:txXfrm>
        <a:off x="1387921" y="2380780"/>
        <a:ext cx="949720" cy="949720"/>
      </dsp:txXfrm>
    </dsp:sp>
    <dsp:sp modelId="{16725781-141A-BB4C-B5E0-6A81CEDE9E32}">
      <dsp:nvSpPr>
        <dsp:cNvPr id="0" name=""/>
        <dsp:cNvSpPr/>
      </dsp:nvSpPr>
      <dsp:spPr>
        <a:xfrm>
          <a:off x="1529210" y="703286"/>
          <a:ext cx="1343108" cy="1343108"/>
        </a:xfrm>
        <a:prstGeom prst="ellipse">
          <a:avLst/>
        </a:prstGeom>
        <a:solidFill>
          <a:srgbClr val="5524EC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Artigt</a:t>
          </a:r>
        </a:p>
      </dsp:txBody>
      <dsp:txXfrm>
        <a:off x="1725904" y="899980"/>
        <a:ext cx="949720" cy="94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D6B641-D8B6-4545-A0E8-1B1345F1E141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D437AF-EACC-684E-83F2-DC479168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2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08:52:43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1074 24575,'39'2'0,"-1"2"0,67 16 0,-45-8 0,134 37 0,-139-32 0,-22-5 0,-2 1 0,1 1 0,-2 2 0,51 35 0,-41-26 0,77 38 0,103 15 0,23 10 0,-181-64 0,2-3 0,66 14 0,-71-20 0,37 6 0,-52-12 0,0 2 0,46 17 0,104 41 0,229 49 0,-44-15 0,-350-94 0,63 19 0,108 20 0,446 107 0,-509-108 0,33 9 0,442 118 0,-514-145 0,-67-18 0,2-1 0,-1-2 0,1-1 0,50 4 0,-23-9 0,122 11 0,140 35 0,-247-41 0,96-1 0,-20-2 0,-17 13 0,10 2 0,-40-16 0,-41-3 0,1 4 0,90 15 0,-139-15 0,69 14 0,1-4 0,90 5 0,-76-11 0,114 24 0,-123-16 0,157 8 0,-45-27 0,111 5 0,-173 16 0,30 2 0,567-17 0,-382-6 0,1481 3 0,-1807-2 0,0-2 0,0-1 0,-1-1 0,0-1 0,0-2 0,-1 0 0,42-22 0,-25 12 0,74-21 0,20 0 0,48-11 0,-63 34 0,-93 14 0,1 0 0,-1-2 0,0-2 0,37-12 0,-7-4 0,12-6 0,110-29 0,130-22 0,-269 68 0,0-1 0,53-25 0,-57 21 0,2 1 0,60-14 0,-75 23 0,0-1 0,27-12 0,-28 10 0,53-15 0,-9 7 0,-41 9 0,56-9 0,-48 12 0,0-3 0,-1 0 0,0-3 0,42-18 0,40-14 0,-48 22 0,21-5 0,-1-4 0,95-46 0,-149 57 0,2 3 0,0 0 0,1 3 0,60-16 0,69-13 0,275-109 0,-307 102 0,315-86 0,-377 116 0,-2 0 0,-27 6 0,1 2 0,0 2 0,85-8 0,376 17 0,-232 4 0,-269-3 0,107-1 0,210 26 0,-135 9 0,-67-10 0,193 13 0,30 0 0,-173 2 0,-16-2 0,139 8 0,-169-24 0,213 64 0,-179-31 0,43 12 0,68 16 0,-206-62 0,95 43 0,-57-21 0,382 169 0,-273-124 0,-150-66 0,-2 3 0,90 50 0,-115-57 0,1-1 0,0-2 0,1-1 0,1-2 0,0-1 0,42 6 0,63 18 0,-116-25 0,-1 1 0,42 23 0,-40-19 0,47 19 0,183 51 0,-227-76 0,2 0 0,-1-2 0,1-1 0,45 1 0,130-8 0,-86-1 0,740 2 0,-836 1 0,0-2 0,0-1 0,-1-1 0,1-1 0,-1-1 0,0-1 0,0-1 0,-1-1 0,0 0 0,36-23 0,-8-1 0,-2-2 0,-1-2 0,45-47 0,0 7 0,-62 54 0,-1-1 0,48-53 0,-42 35 0,53-86 0,-67 96 0,2 1 0,49-55 0,6-6 0,147-213 0,-24 82 0,-121 140 0,82-73 0,14-1 0,116-99 0,-252 230 0,69-36 0,19-11 0,-56 24 0,160-97 0,-199 127 0,-2-2 0,34-27 0,28-19 0,-5 14 0,-16 10 0,66-53 0,-105 69-1365,-3 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7:10:31.086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0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7:10:46.958"/>
    </inkml:context>
    <inkml:brush xml:id="br0">
      <inkml:brushProperty name="width" value="0.3175" units="cm"/>
      <inkml:brushProperty name="height" value="0.3175" units="cm"/>
      <inkml:brushProperty name="color" value="#FF0000"/>
      <inkml:brushProperty name="inkEffects" value="pencil"/>
    </inkml:brush>
  </inkml:definitions>
  <inkml:trace contextRef="#ctx0" brushRef="#br0">1 589 16383,'21'8'0,"-6"-3"0,-8-1 0,-4-1 0,9 6 0,14 7 0,23 11 0,29 10 0,-25-15 0,3 0 0,10 3 0,4-1 0,6 2 0,3 0 0,5 0 0,1 0 0,1-1 0,-1-1 0,-1-2 0,-1-1 0,-2-1 0,-2-1 0,-7-2 0,-1-1 0,-9-3 0,-1-1 0,-8-2 0,-2-2 0,33 3 0,-11-5 0,-2-1 0,0-2 0,6 1 0,6 0 0,2 2 0,-2 1 0,2 2 0,1 0 0,10 2 0,-41-4 0,2 0 0,9 2 0,1 1 0,8 2 0,3 1 0,5 2 0,2 0 0,1 1 0,1 0 0,-2 0 0,1 0 0,-1 0 0,0 0 0,0-1 0,-1 0 0,1 0 0,0 0 0,2-1 0,-1 0 0,1 0 0,0-1 0,-1 0 0,0-2 0,-2 0 0,-1-2 0,-6 0 0,-1-2 0,-5-1 0,-1-1 0,-7-2 0,-2-1 0,-4 0 0,-1-2 0,-4 0 0,-1-2 0,43-3 0,-5-3 0,-1-3 0,-3-2 0,0-2 0,2-2 0,-1-2 0,3 0 0,-1 0 0,-1-1 0,0-1 0,0 1 0,-2-1 0,2-2 0,-1-2 0,3-4 0,0-2 0,0-1 0,3-2 0,2 1 0,-46 16 0,-1 0 0,47-18 0,-47 16 0,0 0 0,0-1 0,0-1 0,1 0 0,0-1 0,1 0 0,0 0 0,-1 0 0,-1 0 0,0 0 0,0 0 0,-1-1 0,0 1 0,40-22 0,-4 1 0,-7 2 0,-2 4 0,-2 2 0,-2 3 0,-2 2 0,-3 1 0,0 1 0,2 0 0,4 0 0,1 0 0,3-2 0,0 2 0,1 0 0,-2 1 0,-5 2 0,-5 3 0,-6 2 0,-2 2 0,0 2 0,0 1 0,0 2 0,-1 0 0,-5 2 0,1 0 0,0 0 0,3 1 0,6 1 0,4 1 0,2 1 0,-2 0 0,-3 0 0,-3 1 0,-1 0 0,-2 2 0,1 0 0,-3 2 0,1 0 0,-2 0 0,-1 0 0,1 1 0,-1 1 0,-3 0 0,-2 0 0,-2 1 0,0 0 0,-1 0 0,-3 0 0,-6-1 0,-8 1 0,-6 0 0,-4 2 0,2 1 0,8 3 0,13 5 0,10 5 0,6 3 0,1-1 0,-7-2 0,-7-3 0,-7 0 0,-12-1 0,-16-3 0,-21 0 0,8-6 0,5 2 0,34 0 0,3 1 0,-3 0 0,-10-2 0,-8-3 0,2 1 0,3-1 0,5 0 0,5 1 0,5 1 0,5 1 0,5 0 0,4 1 0,1-1 0,-6-1 0,-9 0 0,-7-2 0,-4 2 0,0 0 0,3 0 0,0 2 0,3 0 0,2 2 0,3 1 0,2 2 0,2 0 0,2 2 0,3 1 0,3 2 0,5 2 0,3 3 0,2 2 0,3 1 0,2 2 0,4 3 0,2 1 0,7 4 0,4 0 0,5 1 0,2-1 0,-1-2 0,-2 0 0,-1-2 0,-3-1 0,-4-1 0,1-1 0,-1 1 0,4 1 0,1 0 0,2 1 0,1 1 0,1 2 0,3 2 0,5 2 0,-44-17 0,1 0 0,3 0 0,1 1 0,2-1 0,1 1 0,2-1 0,2 0 0,1 0 0,1 0 0,0-1 0,1 1 0,0-2 0,-1 1 0,-1-2 0,0 1 0,1-1 0,-1 1 0,-2-2 0,0 0 0,0 0 0,-1 0 0,-1-1 0,0-1 0,-2 0 0,0 0 0,-1-1 0,-1-1 0,45 9 0,-4-3 0,-9-4 0,-5-2 0,-7-1 0,-5-1 0,-4-1 0,-4-1 0,-1 0 0,-2 1 0,-1 0 0,1 0 0,0-1 0,4 1 0,3 0 0,5 1 0,8 0 0,5-1 0,4 1 0,1-2 0,2 0 0,0-2 0,3-2 0,-1 0 0,0-1 0,-1-2 0,1-1 0,-2 0 0,1-3 0,-3 0 0,-2 0 0,0-2 0,-2 0 0,-3 0 0,-8-1 0,-6-2 0,-11 0 0,-3-2 0,-5 0 0,-2-1 0,-3-1 0,0-2 0,2-1 0,3-3 0,4-1 0,3-2 0,2-1 0,5-3 0,0 0 0,3-2 0,1-1 0,6 0 0,5 1 0,3 1 0,5 0 0,2 0 0,4-1 0,1-2 0,1 1 0,1-1 0,-3 1 0,0 0 0,-2 1 0,1 2 0,3-1 0,3 0 0,-1-1 0,-2-1 0,-5-2 0,-3 1 0,-7-1 0,-6-1 0,-8-1 0,-15 5 0,-17 8 0,-18 8 0,-9 7 0,2 1 0,4 0 0,2 0 0,-2-1 0,-3 1 0,0 0 0,1 0 0,0 0 0,3 0 0,4-1 0,8 0 0,5-1 0,5-2 0,3 0 0,3-1 0,3-3 0,3 0 0,1-2 0,0-1 0,-2 0 0,-3 0 0,-6 1 0,-2 3 0,-2 0 0,-1 3 0,3 0 0,3 1 0,2-2 0,5 0 0,2-1 0,3-1 0,3 1 0,4-1 0,2-1 0,8-2 0,6-2 0,6-2 0,7-2 0,0-1 0,1-1 0,-5 2 0,-4 1 0,-9 3 0,-5 3 0,-6 2 0,-3 2 0,0 0 0,1 2 0,0-1 0,1 1 0,-1 2 0,5 0 0,6 2 0,7 1 0,7 0 0,2 1 0,1 1 0,-5 0 0,2 1 0,-2-1 0,4-1 0,3 0 0,2 0 0,2 0 0,-2 0 0,-1-1 0,-1 0 0,-2-1 0,1 1 0,-3 1 0,-4-2 0,-5 0 0,-3-1 0,-4 0 0,-8 0 0,-4 0 0,-8 1 0,-5 1 0,-1 0 0,-3 0 0,-2 0 0,-3 0 0,-1 0 0,-2 1 0,1 0 0,0 0 0,0 0 0,-2 0 0,-3 0 0,-2 0 0,-1 1 0,1 0 0,3 0 0,4 1 0,2 0 0,1 0 0,-2 0 0,-3 1 0,-2 0 0,-4 0 0,-1-1 0,0 1 0,-1 0 0,0 0 0,-1 0 0,-1-1 0,-1 0 0,0-1 0,-2 1 0,-1-1 0,-2 0 0,0-1 0,1 0 0,3 1 0,1-1 0,0 1 0,-1-1 0,-2 1 0,-1 0 0,-1-1 0,0 0 0,-2-1 0,0 0 0,1 1 0,0 0 0,1 0 0,1-1 0,0 1 0,0-1 0,0 1 0,0-1 0,-1 0 0,0 0 0,0 0 0,0 0 0,-2 1 0,0 0 0,0 0 0,1 0 0,1 0 0,0 0 0,2 0 0,1 0 0,0-1 0,-1 1 0,1-1 0,-2 0 0,1 1 0,0-1 0,3 0 0,-5 1 0,4-1 0,-6 0 0,4-1 0,0 0 0,-1 1 0,1-1 0,-1 1 0,0-1 0,0 1 0,0 0 0,0 0 0,2-1 0,1 0 0,0 1 0,1-1 0,1 0 0,1 0 0,2-2 0,0 1 0,0-1 0,-1 0 0,-2 0 0,-2 0 0,-2 2 0,-2 1 0,0 1 0,0-1 0,2 1 0,1-1 0,0 1 0,-1-1 0,-1 1 0,0-1 0,-1 1 0,0 0 0,1 0 0,2 0 0,2 0 0,2 0 0,-1 0 0,-2 0 0,-2 0 0,-4 0 0,0 1 0,-1-1 0,0 1 0,-1-1 0,1 0 0,-2 0 0,2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9:00:14.159"/>
    </inkml:context>
    <inkml:brush xml:id="br0">
      <inkml:brushProperty name="width" value="0.3175" units="cm"/>
      <inkml:brushProperty name="height" value="0.3175" units="cm"/>
      <inkml:brushProperty name="color" value="#FF0000"/>
      <inkml:brushProperty name="inkEffects" value="pencil"/>
    </inkml:brush>
  </inkml:definitions>
  <inkml:trace contextRef="#ctx0" brushRef="#br0">1 520 16383,'19'7'0,"-6"-2"0,-7-1 0,-3-2 0,7 6 0,13 7 0,21 8 0,25 10 0,-23-14 0,3 1 0,10 1 0,3 1 0,5 1 0,3 0 0,4 0 0,1 0 0,1-1 0,0-1 0,-2-1 0,-1-1 0,-2-2 0,-1 0 0,-6-2 0,-2-1 0,-6-3 0,-3 0 0,-6-3 0,-2 0 0,30 1 0,-11-3 0,-2-2 0,2-1 0,4 0 0,5 1 0,1 1 0,0 2 0,2 1 0,-1 0 0,11 1 0,-38-3 0,2 1 0,8 1 0,2 0 0,6 3 0,3 0 0,4 2 0,2 1 0,1 0 0,1 0 0,-1 0 0,-1 1 0,1-1 0,-1-1 0,0 1 0,-1-1 0,1 0 0,0 0 0,2 0 0,-1 0 0,1-1 0,-1 0 0,1-1 0,-1-1 0,-2-1 0,0-1 0,-6 0 0,-2-2 0,-2-1 0,-3 0 0,-5-2 0,-3-1 0,-2-1 0,-1 0 0,-4-2 0,-2 0 0,39-4 0,-4-2 0,-2-3 0,-1-1 0,-1-2 0,2-3 0,-1 0 0,3-1 0,-2 0 0,0-1 0,0 0 0,0 0 0,-2 0 0,2-3 0,-1-1 0,3-3 0,-1-3 0,1 0 0,2-2 0,2 1 0,-40 14 0,-1 0 0,40-16 0,-40 14 0,0 0 0,-1-1 0,1 0 0,0-1 0,1 0 0,0-1 0,0 1 0,-1-1 0,0 1 0,-1-1 0,1 1 0,-1-1 0,-1 0 0,37-18 0,-5-1 0,-6 4 0,-2 2 0,-1 2 0,-2 3 0,-2 1 0,-2 1 0,0 2 0,1-1 0,4 0 0,0 0 0,4-1 0,-1 1 0,1 0 0,-1 1 0,-5 2 0,-4 3 0,-6 1 0,-1 3 0,-1 1 0,1 0 0,-1 2 0,0 1 0,-5 1 0,2 0 0,-1 1 0,3 0 0,5 1 0,4 1 0,0 1 0,0 0 0,-3 0 0,-2 0 0,-2 1 0,0 1 0,-2 1 0,0 1 0,-1 0 0,0 0 0,-2 1 0,1 0 0,-1 1 0,-2 0 0,-2 0 0,-3 1 0,1 0 0,0 0 0,-4-1 0,-5 1 0,-7 0 0,-5 0 0,-4 0 0,2 3 0,8 2 0,10 5 0,9 4 0,6 3 0,0-1 0,-5-2 0,-6-3 0,-8 0 0,-9 0 0,-15-3 0,-18-1 0,7-4 0,4 1 0,30 1 0,4 0 0,-4 0 0,-9-2 0,-7-1 0,2-1 0,3 0 0,4-1 0,5 2 0,4 0 0,4 2 0,5 0 0,4 0 0,0-1 0,-5 0 0,-8-1 0,-6-1 0,-3 1 0,-1 1 0,2 0 0,2 1 0,1 0 0,3 2 0,2 1 0,1 2 0,3 0 0,2 1 0,1 1 0,4 2 0,4 3 0,2 1 0,3 2 0,2 1 0,2 3 0,3 1 0,3 2 0,5 3 0,4 0 0,5 1 0,1-1 0,-1-2 0,-1 0 0,-2-1 0,-2-1 0,-3-2 0,0 1 0,-1-1 0,4 1 0,0 1 0,3 0 0,1 2 0,0 1 0,3 2 0,4 2 0,-38-15 0,1-1 0,2 1 0,0 0 0,3 0 0,0 0 0,3 0 0,1 0 0,1 0 0,1-1 0,0 0 0,1 0 0,-1 0 0,1-1 0,-2 0 0,0-1 0,0 1 0,0-1 0,-1-1 0,-1 1 0,0-1 0,0 0 0,-2-1 0,1 0 0,-2-1 0,-1 0 0,0-1 0,-1 0 0,40 8 0,-5-3 0,-6-4 0,-5-2 0,-6 0 0,-5-1 0,-4-1 0,-3-1 0,-1 0 0,-1 1 0,-1 0 0,0 0 0,1-1 0,2 1 0,4 0 0,5 1 0,5 0 0,6-1 0,3 1 0,1-2 0,2 0 0,0-2 0,2-1 0,0-1 0,-1-1 0,0 0 0,1-2 0,-2-1 0,0 0 0,-2-2 0,-2-1 0,1 0 0,-3 0 0,-3-1 0,-5 0 0,-8-1 0,-7-2 0,-4 0 0,-5-2 0,-1 1 0,-3-2 0,0-1 0,2-2 0,3-1 0,3-2 0,3-2 0,2 0 0,3-3 0,2-1 0,1-1 0,2 0 0,5-1 0,4 1 0,3 1 0,5 0 0,0 1 0,5-2 0,1-2 0,0 1 0,1-1 0,-1 2 0,-2-1 0,-1 2 0,1 0 0,2 1 0,2-2 0,1 0 0,-3-1 0,-3 0 0,-4-2 0,-6 1 0,-5-2 0,-8 1 0,-12 3 0,-15 7 0,-17 7 0,-7 6 0,2 2 0,3-1 0,1 0 0,-1 0 0,-3 0 0,1 0 0,0 1 0,0-1 0,3 1 0,3-1 0,7-2 0,6 1 0,2-2 0,5 0 0,1-2 0,4-1 0,1-1 0,2-1 0,0-2 0,-2 1 0,-3 0 0,-4 1 0,-3 1 0,-2 2 0,0 1 0,2 1 0,2 1 0,4-2 0,2 0 0,4-2 0,1 1 0,3 0 0,4 0 0,2-3 0,6 0 0,5-3 0,7 0 0,5-3 0,0-1 0,2 0 0,-5 0 0,-4 3 0,-7 2 0,-6 2 0,-4 3 0,-4 0 0,1 2 0,2 0 0,-2 0 0,2 1 0,-1 0 0,4 2 0,5 1 0,8 1 0,4 1 0,3 0 0,0 1 0,-3 0 0,1 0 0,-2 0 0,4-1 0,2 1 0,2-1 0,2 0 0,-2-1 0,-1 0 0,0 0 0,-3 0 0,1 0 0,-2 0 0,-4 0 0,-3-1 0,-4 0 0,-4-1 0,-6 0 0,-4 1 0,-7 0 0,-4 1 0,-2 0 0,-2 0 0,-2 0 0,-1 0 0,-3 1 0,-1-1 0,1 1 0,0 0 0,0 0 0,-2 0 0,-3 0 0,-2 1 0,0-1 0,1 1 0,3 0 0,2 1 0,3-1 0,0 1 0,-1 0 0,-2 1 0,-3-1 0,-3 1 0,-1-1 0,-1 1 0,0 0 0,1-1 0,-2 0 0,-1 0 0,-1 0 0,0-1 0,-1 1 0,-1-1 0,-2 0 0,0-1 0,1 0 0,2 0 0,2 1 0,-1-1 0,0 1 0,-3-1 0,0 1 0,-1-1 0,-1 0 0,0-1 0,-1 1 0,1-1 0,0 1 0,2 0 0,-1 0 0,1-1 0,0 1 0,0-1 0,-1 1 0,0-1 0,0 0 0,1 0 0,-2 0 0,0 1 0,-2 0 0,2 0 0,-1 0 0,2 0 0,1 0 0,1 0 0,0 0 0,1-1 0,-1 1 0,0-1 0,-1 1 0,0-1 0,1 1 0,3-1 0,-5 0 0,3 0 0,-4 1 0,2-2 0,1 1 0,-1-1 0,0 1 0,1 0 0,-2-1 0,1 2 0,-1-1 0,2-1 0,0 1 0,1-1 0,1 1 0,0-1 0,2 0 0,0 0 0,2 0 0,0-1 0,0-1 0,-1 1 0,-2-1 0,-2 1 0,-1 1 0,-2 1 0,0 1 0,0-1 0,1 1 0,2-1 0,-1 1 0,0 0 0,0-1 0,-2 1 0,0-1 0,0 1 0,1 0 0,1 0 0,3 0 0,1 0 0,-1 0 0,-1 0 0,-3 0 0,-2 1 0,-1-1 0,0 1 0,-1-1 0,-1 0 0,1 0 0,-1 0 0,1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0888" y="744538"/>
            <a:ext cx="52959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D53B0C-2157-154D-A47E-8947C774AE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9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3414" algn="l" defTabSz="4566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97" algn="l" defTabSz="4566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79" algn="l" defTabSz="4566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63" algn="l" defTabSz="4566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53B0C-2157-154D-A47E-8947C774AE16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34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53B0C-2157-154D-A47E-8947C774AE16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06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53B0C-2157-154D-A47E-8947C774AE16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12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53B0C-2157-154D-A47E-8947C774AE16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08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_kontor_sthlm1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7" b="-48"/>
          <a:stretch>
            <a:fillRect/>
          </a:stretch>
        </p:blipFill>
        <p:spPr bwMode="auto">
          <a:xfrm>
            <a:off x="304800" y="303213"/>
            <a:ext cx="1007745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R_logo_v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39" b="-1820"/>
          <a:stretch>
            <a:fillRect/>
          </a:stretch>
        </p:blipFill>
        <p:spPr bwMode="auto">
          <a:xfrm>
            <a:off x="534988" y="530225"/>
            <a:ext cx="10271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6322" y="2047036"/>
            <a:ext cx="8242677" cy="144050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731" y="3487542"/>
            <a:ext cx="8244267" cy="1516323"/>
          </a:xfrm>
        </p:spPr>
        <p:txBody>
          <a:bodyPr/>
          <a:lstStyle>
            <a:lvl1pPr marL="0" indent="0">
              <a:buFont typeface="Times" charset="0"/>
              <a:buNone/>
              <a:defRPr sz="2200">
                <a:solidFill>
                  <a:srgbClr val="F0EFEE"/>
                </a:solidFill>
              </a:defRPr>
            </a:lvl1pPr>
          </a:lstStyle>
          <a:p>
            <a:pPr lvl="0"/>
            <a:r>
              <a:rPr lang="sv-SE" noProof="0"/>
              <a:t>Klicka om du vill redigera mall för underrubrikformat</a:t>
            </a:r>
            <a:endParaRPr lang="sv-SE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EFEE"/>
                </a:solidFill>
              </a:defRPr>
            </a:lvl1pPr>
          </a:lstStyle>
          <a:p>
            <a:pPr>
              <a:defRPr/>
            </a:pPr>
            <a:fld id="{CC8CADE8-CA34-AD49-A353-1F0D642D12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62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732" y="1909058"/>
            <a:ext cx="8320603" cy="5293475"/>
          </a:xfrm>
        </p:spPr>
        <p:txBody>
          <a:bodyPr/>
          <a:lstStyle>
            <a:lvl2pPr marL="846766" indent="-326655">
              <a:buFont typeface="Lucida Grande"/>
              <a:buChar char="–"/>
              <a:defRPr/>
            </a:lvl2pPr>
            <a:lvl4pPr marL="1772817" indent="-285426">
              <a:buFont typeface="Lucida Grande"/>
              <a:buChar char="−"/>
              <a:defRPr/>
            </a:lvl4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4" name="Picture 6" descr="Rlogo1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2" y="534573"/>
            <a:ext cx="862771" cy="121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64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71650" y="304800"/>
            <a:ext cx="8642350" cy="6899275"/>
          </a:xfrm>
          <a:prstGeom prst="rect">
            <a:avLst/>
          </a:prstGeom>
          <a:solidFill>
            <a:srgbClr val="BBE2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4732" y="1909058"/>
            <a:ext cx="8320603" cy="5293475"/>
          </a:xfrm>
        </p:spPr>
        <p:txBody>
          <a:bodyPr/>
          <a:lstStyle>
            <a:lvl2pPr marL="846766" indent="-326655">
              <a:buFont typeface="Lucida Grande"/>
              <a:buChar char="–"/>
              <a:defRPr/>
            </a:lvl2pPr>
            <a:lvl4pPr marL="1772817" indent="-285426">
              <a:buFont typeface="Lucida Grande"/>
              <a:buChar char="−"/>
              <a:defRPr/>
            </a:lvl4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59EFC2-349E-1044-B6FD-FB9CC9B513D5}" type="datetime1">
              <a:rPr lang="sv-SE"/>
              <a:pPr>
                <a:defRPr/>
              </a:pPr>
              <a:t>2022-03-28</a:t>
            </a:fld>
            <a:endParaRPr lang="sv-SE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/>
              <a:t>Powerpoint-mall för att visa hur det skulle kunna se ut.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0CB67-517D-3446-A638-3C901303855A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5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71650" y="304800"/>
            <a:ext cx="8642350" cy="6899275"/>
          </a:xfrm>
          <a:prstGeom prst="rect">
            <a:avLst/>
          </a:prstGeom>
          <a:solidFill>
            <a:srgbClr val="F0EF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4732" y="1909058"/>
            <a:ext cx="8320603" cy="5293475"/>
          </a:xfrm>
        </p:spPr>
        <p:txBody>
          <a:bodyPr/>
          <a:lstStyle>
            <a:lvl2pPr marL="846766" indent="-326655">
              <a:buFont typeface="Lucida Grande"/>
              <a:buChar char="–"/>
              <a:defRPr/>
            </a:lvl2pPr>
            <a:lvl4pPr marL="1772817" indent="-285426">
              <a:buFont typeface="Lucida Grande"/>
              <a:buChar char="−"/>
              <a:defRPr/>
            </a:lvl4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B2C92E-99F5-104C-AE3D-0E80110F82E2}" type="datetime1">
              <a:rPr lang="sv-SE"/>
              <a:pPr>
                <a:defRPr/>
              </a:pPr>
              <a:t>2022-03-28</a:t>
            </a:fld>
            <a:endParaRPr lang="sv-SE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/>
              <a:t>Powerpoint-mall för att visa hur det skulle kunna se ut.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DA098-4637-B940-A014-281D9355617C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7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731" y="1922992"/>
            <a:ext cx="4083966" cy="5279540"/>
          </a:xfrm>
        </p:spPr>
        <p:txBody>
          <a:bodyPr/>
          <a:lstStyle>
            <a:lvl1pPr>
              <a:defRPr sz="2600"/>
            </a:lvl1pPr>
            <a:lvl2pPr marL="846766" indent="-326655">
              <a:buFont typeface="Lucida Grande"/>
              <a:buChar char="−"/>
              <a:defRPr sz="2200"/>
            </a:lvl2pPr>
            <a:lvl3pPr>
              <a:defRPr sz="2000"/>
            </a:lvl3pPr>
            <a:lvl4pPr marL="1749032" indent="-261642">
              <a:buFont typeface="Lucida Grande"/>
              <a:buChar char="−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1369" y="1922992"/>
            <a:ext cx="4083966" cy="5279540"/>
          </a:xfrm>
        </p:spPr>
        <p:txBody>
          <a:bodyPr/>
          <a:lstStyle>
            <a:lvl1pPr>
              <a:defRPr sz="2600"/>
            </a:lvl1pPr>
            <a:lvl2pPr marL="846766" indent="-326655">
              <a:buFont typeface="Lucida Grande"/>
              <a:buChar char="−"/>
              <a:defRPr sz="2200"/>
            </a:lvl2pPr>
            <a:lvl3pPr>
              <a:defRPr sz="2000"/>
            </a:lvl3pPr>
            <a:lvl4pPr marL="1772817" indent="-285426">
              <a:buFont typeface="Lucida Grande"/>
              <a:buChar char="−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1C27-88A6-4549-9817-3163F44BD4B1}" type="datetime1">
              <a:rPr lang="sv-SE"/>
              <a:pPr>
                <a:defRPr/>
              </a:pPr>
              <a:t>2022-03-28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Powerpoint-mall för att visa hur det skulle kunna se ut.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DCE8-4E9B-3D41-B1A7-D56412641D8D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1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AD35-918D-1B4F-9CC1-2CC94E6BA206}" type="datetime1">
              <a:rPr lang="sv-SE"/>
              <a:pPr>
                <a:defRPr/>
              </a:pPr>
              <a:t>2022-03-28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Powerpoint-mall för att visa hur det skulle kunna se ut.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05C4-8551-4844-B2E2-30FF34A60CBA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3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67503-92B4-9541-A207-5F795083A7FB}" type="datetime1">
              <a:rPr lang="sv-SE"/>
              <a:pPr>
                <a:defRPr/>
              </a:pPr>
              <a:t>2022-03-28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Powerpoint-mall för att visa hur det skulle kunna se ut.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33B4E-92F7-0C42-B73C-E6CAAB9DA762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34" y="5697267"/>
            <a:ext cx="6424931" cy="62074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9234" y="328537"/>
            <a:ext cx="6424931" cy="5370308"/>
          </a:xfrm>
        </p:spPr>
        <p:txBody>
          <a:bodyPr/>
          <a:lstStyle>
            <a:lvl1pPr marL="0" indent="0">
              <a:buNone/>
              <a:defRPr sz="3200"/>
            </a:lvl1pPr>
            <a:lvl2pPr marL="456683" indent="0">
              <a:buNone/>
              <a:defRPr sz="2800"/>
            </a:lvl2pPr>
            <a:lvl3pPr marL="913365" indent="0">
              <a:buNone/>
              <a:defRPr sz="2400"/>
            </a:lvl3pPr>
            <a:lvl4pPr marL="1370049" indent="0">
              <a:buNone/>
              <a:defRPr sz="2000"/>
            </a:lvl4pPr>
            <a:lvl5pPr marL="1826731" indent="0">
              <a:buNone/>
              <a:defRPr sz="2000"/>
            </a:lvl5pPr>
            <a:lvl6pPr marL="2283414" indent="0">
              <a:buNone/>
              <a:defRPr sz="2000"/>
            </a:lvl6pPr>
            <a:lvl7pPr marL="2740097" indent="0">
              <a:buNone/>
              <a:defRPr sz="2000"/>
            </a:lvl7pPr>
            <a:lvl8pPr marL="3196779" indent="0">
              <a:buNone/>
              <a:defRPr sz="2000"/>
            </a:lvl8pPr>
            <a:lvl9pPr marL="3653463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9234" y="6318010"/>
            <a:ext cx="6424931" cy="884521"/>
          </a:xfrm>
        </p:spPr>
        <p:txBody>
          <a:bodyPr/>
          <a:lstStyle>
            <a:lvl1pPr marL="0" indent="0">
              <a:buNone/>
              <a:defRPr sz="1400"/>
            </a:lvl1pPr>
            <a:lvl2pPr marL="456683" indent="0">
              <a:buNone/>
              <a:defRPr sz="1200"/>
            </a:lvl2pPr>
            <a:lvl3pPr marL="913365" indent="0">
              <a:buNone/>
              <a:defRPr sz="1000"/>
            </a:lvl3pPr>
            <a:lvl4pPr marL="1370049" indent="0">
              <a:buNone/>
              <a:defRPr sz="900"/>
            </a:lvl4pPr>
            <a:lvl5pPr marL="1826731" indent="0">
              <a:buNone/>
              <a:defRPr sz="900"/>
            </a:lvl5pPr>
            <a:lvl6pPr marL="2283414" indent="0">
              <a:buNone/>
              <a:defRPr sz="900"/>
            </a:lvl6pPr>
            <a:lvl7pPr marL="2740097" indent="0">
              <a:buNone/>
              <a:defRPr sz="900"/>
            </a:lvl7pPr>
            <a:lvl8pPr marL="3196779" indent="0">
              <a:buNone/>
              <a:defRPr sz="900"/>
            </a:lvl8pPr>
            <a:lvl9pPr marL="3653463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B25E-877D-3E4E-8146-85A8CE36A901}" type="datetime1">
              <a:rPr lang="sv-SE"/>
              <a:pPr>
                <a:defRPr/>
              </a:pPr>
              <a:t>2022-03-28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Powerpoint-mall för att visa hur det skulle kunna se ut.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39C2F-F403-3242-9D23-D74B0A32E662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7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4375" y="303213"/>
            <a:ext cx="8321675" cy="1604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4375" y="1909763"/>
            <a:ext cx="8321675" cy="5292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5003800"/>
            <a:ext cx="1222375" cy="227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defTabSz="1041808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146C8A-A5A7-924F-BB59-9E69C0185191}" type="datetime1">
              <a:rPr lang="sv-SE"/>
              <a:pPr>
                <a:defRPr/>
              </a:pPr>
              <a:t>2022-03-28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230813"/>
            <a:ext cx="1222375" cy="11382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defTabSz="1041808">
              <a:defRPr sz="1200">
                <a:solidFill>
                  <a:srgbClr val="F0EFEE"/>
                </a:solidFill>
              </a:defRPr>
            </a:lvl1pPr>
          </a:lstStyle>
          <a:p>
            <a:pPr>
              <a:defRPr/>
            </a:pPr>
            <a:r>
              <a:rPr lang="sv-SE"/>
              <a:t>Powerpoint-mall för att visa hur det skulle kunna se ut.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746875"/>
            <a:ext cx="1222375" cy="379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defTabSz="1041808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698AC8-CC12-A147-B0D8-386A52332E20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1"/>
              </a:solidFill>
            </a:endParaRPr>
          </a:p>
        </p:txBody>
      </p:sp>
      <p:pic>
        <p:nvPicPr>
          <p:cNvPr id="1032" name="Picture 8" descr="R_logo_vi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39" b="-1820"/>
          <a:stretch>
            <a:fillRect/>
          </a:stretch>
        </p:blipFill>
        <p:spPr bwMode="auto">
          <a:xfrm>
            <a:off x="534988" y="530225"/>
            <a:ext cx="10271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0" r:id="rId2"/>
    <p:sldLayoutId id="2147483676" r:id="rId3"/>
    <p:sldLayoutId id="2147483677" r:id="rId4"/>
    <p:sldLayoutId id="2147483671" r:id="rId5"/>
    <p:sldLayoutId id="2147483672" r:id="rId6"/>
    <p:sldLayoutId id="2147483673" r:id="rId7"/>
    <p:sldLayoutId id="2147483674" r:id="rId8"/>
  </p:sldLayoutIdLst>
  <p:hf hdr="0"/>
  <p:txStyles>
    <p:titleStyle>
      <a:lvl1pPr algn="l" defTabSz="10414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14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defTabSz="10414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defTabSz="10414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defTabSz="10414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6683" algn="l" defTabSz="104180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3365" algn="l" defTabSz="104180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0049" algn="l" defTabSz="104180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6731" algn="l" defTabSz="104180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88938" indent="-388938" algn="l" defTabSz="1041400" rtl="0" eaLnBrk="1" fontAlgn="base" hangingPunct="1">
        <a:spcBef>
          <a:spcPct val="20000"/>
        </a:spcBef>
        <a:spcAft>
          <a:spcPts val="1000"/>
        </a:spcAft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1" fontAlgn="base" hangingPunct="1">
        <a:spcBef>
          <a:spcPct val="20000"/>
        </a:spcBef>
        <a:spcAft>
          <a:spcPts val="800"/>
        </a:spcAft>
        <a:buFont typeface="Lucida Grande" charset="0"/>
        <a:buChar char="−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296988" indent="-258763" algn="l" defTabSz="1041400" rtl="0" eaLnBrk="1" fontAlgn="base" hangingPunct="1">
        <a:spcBef>
          <a:spcPct val="20000"/>
        </a:spcBef>
        <a:spcAft>
          <a:spcPts val="60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747838" indent="-260350" algn="l" defTabSz="1041400" rtl="0" eaLnBrk="1" fontAlgn="base" hangingPunct="1">
        <a:spcBef>
          <a:spcPct val="20000"/>
        </a:spcBef>
        <a:spcAft>
          <a:spcPts val="500"/>
        </a:spcAft>
        <a:buFont typeface="Lucida Grande" charset="0"/>
        <a:buChar char="−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198688" indent="-258763" algn="l" defTabSz="1041400" rtl="0" eaLnBrk="1" fontAlgn="base" hangingPunct="1">
        <a:spcBef>
          <a:spcPct val="20000"/>
        </a:spcBef>
        <a:spcAft>
          <a:spcPts val="50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656055" indent="-260055" algn="l" defTabSz="104180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3112738" indent="-260055" algn="l" defTabSz="104180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569421" indent="-260055" algn="l" defTabSz="104180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4026103" indent="-260055" algn="l" defTabSz="104180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3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5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9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31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14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79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63" algn="l" defTabSz="4566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alleideen.com/trends/06/korpersprache-verstehen-oder-ist-nonverbale-kommunikatio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bjorn.bergstrom@ramberglaw.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51A342D-F1CB-D8C0-2FA8-4E31AF88E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626" y="3171642"/>
            <a:ext cx="8242677" cy="1440506"/>
          </a:xfrm>
        </p:spPr>
        <p:txBody>
          <a:bodyPr/>
          <a:lstStyle/>
          <a:p>
            <a:pPr algn="ctr"/>
            <a:r>
              <a:rPr lang="en-US" dirty="0" err="1"/>
              <a:t>Kommunikation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affärer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SOI </a:t>
            </a:r>
            <a:r>
              <a:rPr lang="en-US" dirty="0" err="1"/>
              <a:t>årskonferens</a:t>
            </a:r>
            <a:r>
              <a:rPr lang="en-US" dirty="0"/>
              <a:t>, </a:t>
            </a:r>
            <a:r>
              <a:rPr lang="en-US" dirty="0" err="1"/>
              <a:t>Luleå</a:t>
            </a:r>
            <a:r>
              <a:rPr lang="en-US" dirty="0"/>
              <a:t> 2022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55C222-3E2A-90E8-DDE1-2806CC25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6746875"/>
            <a:ext cx="1222375" cy="37941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CC8CADE8-CA34-AD49-A353-1F0D642D12C3}" type="slidenum">
              <a:rPr lang="sv-SE"/>
              <a:pPr>
                <a:spcAft>
                  <a:spcPts val="600"/>
                </a:spcAft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47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AE51CE-E8C6-9148-A839-B80ECCB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006" y="2959894"/>
            <a:ext cx="8321675" cy="1604962"/>
          </a:xfrm>
        </p:spPr>
        <p:txBody>
          <a:bodyPr/>
          <a:lstStyle/>
          <a:p>
            <a:pPr algn="ctr"/>
            <a:r>
              <a:rPr lang="sv-SE" dirty="0"/>
              <a:t>Nu till kontexten</a:t>
            </a:r>
          </a:p>
        </p:txBody>
      </p:sp>
    </p:spTree>
    <p:extLst>
      <p:ext uri="{BB962C8B-B14F-4D97-AF65-F5344CB8AC3E}">
        <p14:creationId xmlns:p14="http://schemas.microsoft.com/office/powerpoint/2010/main" val="55705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34E6DD-DE55-9E42-9F09-1DC658B1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bra affär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F704DB-79F8-0E4B-B808-AC6EAC9F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Rätt kvalitet</a:t>
            </a:r>
          </a:p>
          <a:p>
            <a:r>
              <a:rPr lang="sv-SE" dirty="0"/>
              <a:t>Rätt tid</a:t>
            </a:r>
          </a:p>
          <a:p>
            <a:r>
              <a:rPr lang="sv-SE" dirty="0"/>
              <a:t>Rätt pris</a:t>
            </a:r>
          </a:p>
          <a:p>
            <a:endParaRPr lang="sv-SE" dirty="0"/>
          </a:p>
          <a:p>
            <a:r>
              <a:rPr lang="sv-SE" dirty="0"/>
              <a:t>Uppfylla mitt behov till rätt pris</a:t>
            </a:r>
          </a:p>
          <a:p>
            <a:r>
              <a:rPr lang="sv-SE" dirty="0"/>
              <a:t>Uthållig leverans – leverantören behöver få en rimlig ersättning</a:t>
            </a:r>
          </a:p>
        </p:txBody>
      </p:sp>
    </p:spTree>
    <p:extLst>
      <p:ext uri="{BB962C8B-B14F-4D97-AF65-F5344CB8AC3E}">
        <p14:creationId xmlns:p14="http://schemas.microsoft.com/office/powerpoint/2010/main" val="39679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>
          <a:xfrm>
            <a:off x="1286954" y="427663"/>
            <a:ext cx="9144000" cy="6858000"/>
            <a:chOff x="0" y="0"/>
            <a:chExt cx="9144000" cy="6858000"/>
          </a:xfrm>
        </p:grpSpPr>
        <p:pic>
          <p:nvPicPr>
            <p:cNvPr id="5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7" name="textruta 6"/>
          <p:cNvSpPr txBox="1"/>
          <p:nvPr/>
        </p:nvSpPr>
        <p:spPr>
          <a:xfrm>
            <a:off x="3410089" y="1996403"/>
            <a:ext cx="414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Leverantörens prestation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410089" y="4327270"/>
            <a:ext cx="414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Köparens prestation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042197" y="1370116"/>
            <a:ext cx="3031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dirty="0"/>
              <a:t>Förutsättningar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9056861" y="2845093"/>
            <a:ext cx="435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800" dirty="0"/>
              <a:t>Mål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33D17C6-0EBF-C64E-BCEF-3673F75B46B2}"/>
              </a:ext>
            </a:extLst>
          </p:cNvPr>
          <p:cNvSpPr/>
          <p:nvPr/>
        </p:nvSpPr>
        <p:spPr bwMode="auto">
          <a:xfrm>
            <a:off x="2806262" y="1156138"/>
            <a:ext cx="5665076" cy="53287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BEC1A5F-B5CB-3A4F-8878-EB44D9E1B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19232" y="2340050"/>
            <a:ext cx="5053947" cy="284465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94E3606-C056-234C-953B-C9F393D873FF}"/>
              </a:ext>
            </a:extLst>
          </p:cNvPr>
          <p:cNvSpPr txBox="1"/>
          <p:nvPr/>
        </p:nvSpPr>
        <p:spPr>
          <a:xfrm>
            <a:off x="4403280" y="5401487"/>
            <a:ext cx="3969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4" tooltip="https://alleideen.com/trends/06/korpersprache-verstehen-oder-ist-nonverbale-kommunikation.html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5" tooltip="https://creativecommons.org/licenses/by-nd/3.0/"/>
              </a:rPr>
              <a:t>CC BY-ND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65403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4E78D5-85EC-49DD-8B88-857576F77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699104"/>
              </p:ext>
            </p:extLst>
          </p:nvPr>
        </p:nvGraphicFramePr>
        <p:xfrm>
          <a:off x="1784614" y="1382889"/>
          <a:ext cx="7530836" cy="475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3198FD79-E1CE-47BC-A22E-6EE266C736B4}"/>
              </a:ext>
            </a:extLst>
          </p:cNvPr>
          <p:cNvSpPr txBox="1"/>
          <p:nvPr/>
        </p:nvSpPr>
        <p:spPr>
          <a:xfrm>
            <a:off x="1028700" y="2443162"/>
            <a:ext cx="190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andra vet om mig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97F12ED-A7DA-4B71-9269-6B7E65D30A83}"/>
              </a:ext>
            </a:extLst>
          </p:cNvPr>
          <p:cNvSpPr txBox="1"/>
          <p:nvPr/>
        </p:nvSpPr>
        <p:spPr>
          <a:xfrm>
            <a:off x="1028700" y="4334432"/>
            <a:ext cx="190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andra </a:t>
            </a:r>
            <a:r>
              <a:rPr lang="sv-SE" u="sng" dirty="0"/>
              <a:t>inte</a:t>
            </a:r>
            <a:r>
              <a:rPr lang="sv-SE" dirty="0"/>
              <a:t> vet om mig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87652DF-DBAB-4673-B008-29A2BAF04425}"/>
              </a:ext>
            </a:extLst>
          </p:cNvPr>
          <p:cNvSpPr txBox="1"/>
          <p:nvPr/>
        </p:nvSpPr>
        <p:spPr>
          <a:xfrm>
            <a:off x="3649794" y="551891"/>
            <a:ext cx="190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jag vet om mig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F0432C6-40C6-4244-BC09-DF64C5375991}"/>
              </a:ext>
            </a:extLst>
          </p:cNvPr>
          <p:cNvSpPr txBox="1"/>
          <p:nvPr/>
        </p:nvSpPr>
        <p:spPr>
          <a:xfrm>
            <a:off x="5553075" y="551891"/>
            <a:ext cx="190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jag </a:t>
            </a:r>
            <a:r>
              <a:rPr lang="sv-SE" u="sng" dirty="0"/>
              <a:t>inte</a:t>
            </a:r>
            <a:r>
              <a:rPr lang="sv-SE" dirty="0"/>
              <a:t> vet om mig</a:t>
            </a:r>
          </a:p>
        </p:txBody>
      </p:sp>
    </p:spTree>
    <p:extLst>
      <p:ext uri="{BB962C8B-B14F-4D97-AF65-F5344CB8AC3E}">
        <p14:creationId xmlns:p14="http://schemas.microsoft.com/office/powerpoint/2010/main" val="246151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4E78D5-85EC-49DD-8B88-857576F77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16737"/>
              </p:ext>
            </p:extLst>
          </p:nvPr>
        </p:nvGraphicFramePr>
        <p:xfrm>
          <a:off x="1784614" y="1382889"/>
          <a:ext cx="7530836" cy="475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3198FD79-E1CE-47BC-A22E-6EE266C736B4}"/>
              </a:ext>
            </a:extLst>
          </p:cNvPr>
          <p:cNvSpPr txBox="1"/>
          <p:nvPr/>
        </p:nvSpPr>
        <p:spPr>
          <a:xfrm>
            <a:off x="1028700" y="2443162"/>
            <a:ext cx="190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andra vet om mig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97F12ED-A7DA-4B71-9269-6B7E65D30A83}"/>
              </a:ext>
            </a:extLst>
          </p:cNvPr>
          <p:cNvSpPr txBox="1"/>
          <p:nvPr/>
        </p:nvSpPr>
        <p:spPr>
          <a:xfrm>
            <a:off x="1028700" y="4334432"/>
            <a:ext cx="190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andra </a:t>
            </a:r>
            <a:r>
              <a:rPr lang="sv-SE" u="sng" dirty="0"/>
              <a:t>inte</a:t>
            </a:r>
            <a:r>
              <a:rPr lang="sv-SE" dirty="0"/>
              <a:t> vet om mig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87652DF-DBAB-4673-B008-29A2BAF04425}"/>
              </a:ext>
            </a:extLst>
          </p:cNvPr>
          <p:cNvSpPr txBox="1"/>
          <p:nvPr/>
        </p:nvSpPr>
        <p:spPr>
          <a:xfrm>
            <a:off x="3649794" y="551891"/>
            <a:ext cx="190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jag vet om mig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F0432C6-40C6-4244-BC09-DF64C5375991}"/>
              </a:ext>
            </a:extLst>
          </p:cNvPr>
          <p:cNvSpPr txBox="1"/>
          <p:nvPr/>
        </p:nvSpPr>
        <p:spPr>
          <a:xfrm>
            <a:off x="5553075" y="551891"/>
            <a:ext cx="190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jag </a:t>
            </a:r>
            <a:r>
              <a:rPr lang="sv-SE" u="sng" dirty="0"/>
              <a:t>inte</a:t>
            </a:r>
            <a:r>
              <a:rPr lang="sv-SE" dirty="0"/>
              <a:t> vet om mig</a:t>
            </a:r>
          </a:p>
        </p:txBody>
      </p:sp>
    </p:spTree>
    <p:extLst>
      <p:ext uri="{BB962C8B-B14F-4D97-AF65-F5344CB8AC3E}">
        <p14:creationId xmlns:p14="http://schemas.microsoft.com/office/powerpoint/2010/main" val="162927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23671E7-EB66-224B-AC66-07DB6214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7" y="1848380"/>
            <a:ext cx="9315541" cy="464701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3BBAAD0-3CCB-B14C-966B-A5F729CA0670}"/>
              </a:ext>
            </a:extLst>
          </p:cNvPr>
          <p:cNvSpPr txBox="1"/>
          <p:nvPr/>
        </p:nvSpPr>
        <p:spPr>
          <a:xfrm>
            <a:off x="7630510" y="6768662"/>
            <a:ext cx="227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Konjunkturrådets rapport 2022: Offentlig upphandling i gränslandet mellan ekonomi och juridik</a:t>
            </a:r>
          </a:p>
        </p:txBody>
      </p:sp>
    </p:spTree>
    <p:extLst>
      <p:ext uri="{BB962C8B-B14F-4D97-AF65-F5344CB8AC3E}">
        <p14:creationId xmlns:p14="http://schemas.microsoft.com/office/powerpoint/2010/main" val="156589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65C0EE4-6A25-A24A-805B-8018819B2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664" y="879749"/>
            <a:ext cx="7034874" cy="5292725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3C10A62-7552-E340-9876-BF50AF85EA24}"/>
              </a:ext>
            </a:extLst>
          </p:cNvPr>
          <p:cNvSpPr/>
          <p:nvPr/>
        </p:nvSpPr>
        <p:spPr bwMode="auto">
          <a:xfrm>
            <a:off x="6442841" y="2659117"/>
            <a:ext cx="3647090" cy="40359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1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AFD2AD-8216-554A-BA35-5B7A3DB48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22" y="0"/>
            <a:ext cx="6402853" cy="68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93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5042C-1E2F-B14E-8F4F-11E1DC0E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17" y="2489365"/>
            <a:ext cx="8321675" cy="1604962"/>
          </a:xfrm>
        </p:spPr>
        <p:txBody>
          <a:bodyPr/>
          <a:lstStyle/>
          <a:p>
            <a:r>
              <a:rPr lang="sv-SE" dirty="0"/>
              <a:t>Vad är konsekvensen av att bygga sitt varumärke?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7FFBF8BD-5731-024F-AC04-9473B9DDEE5B}"/>
                  </a:ext>
                </a:extLst>
              </p14:cNvPr>
              <p14:cNvContentPartPr/>
              <p14:nvPr/>
            </p14:nvContentPartPr>
            <p14:xfrm>
              <a:off x="1370993" y="5108026"/>
              <a:ext cx="8562054" cy="580241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7FFBF8BD-5731-024F-AC04-9473B9DDEE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112" y="5051154"/>
                <a:ext cx="8676176" cy="6943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4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ED920-D170-424D-8628-C971B686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333" y="2886321"/>
            <a:ext cx="8321675" cy="1604962"/>
          </a:xfrm>
        </p:spPr>
        <p:txBody>
          <a:bodyPr/>
          <a:lstStyle/>
          <a:p>
            <a:r>
              <a:rPr lang="sv-SE" dirty="0"/>
              <a:t>Innan vi går vidare – juridiken då?</a:t>
            </a:r>
          </a:p>
        </p:txBody>
      </p:sp>
    </p:spTree>
    <p:extLst>
      <p:ext uri="{BB962C8B-B14F-4D97-AF65-F5344CB8AC3E}">
        <p14:creationId xmlns:p14="http://schemas.microsoft.com/office/powerpoint/2010/main" val="309082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90E32-379E-1141-8625-30ECD6C3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006" y="2959894"/>
            <a:ext cx="8321675" cy="1604962"/>
          </a:xfrm>
        </p:spPr>
        <p:txBody>
          <a:bodyPr/>
          <a:lstStyle/>
          <a:p>
            <a:pPr algn="ctr"/>
            <a:r>
              <a:rPr lang="sv-SE" dirty="0"/>
              <a:t>Vad är kommunikation?</a:t>
            </a:r>
          </a:p>
        </p:txBody>
      </p:sp>
    </p:spTree>
    <p:extLst>
      <p:ext uri="{BB962C8B-B14F-4D97-AF65-F5344CB8AC3E}">
        <p14:creationId xmlns:p14="http://schemas.microsoft.com/office/powerpoint/2010/main" val="388069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56F6B8-229B-8847-95DB-BA8EED7C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88" y="800327"/>
            <a:ext cx="8320603" cy="5779149"/>
          </a:xfrm>
        </p:spPr>
        <p:txBody>
          <a:bodyPr/>
          <a:lstStyle/>
          <a:p>
            <a:r>
              <a:rPr lang="sv-SE" dirty="0"/>
              <a:t>4 kap 1 §</a:t>
            </a:r>
          </a:p>
          <a:p>
            <a:r>
              <a:rPr lang="sv-SE" dirty="0"/>
              <a:t>4 kap 8 §</a:t>
            </a:r>
          </a:p>
          <a:p>
            <a:r>
              <a:rPr lang="sv-SE" dirty="0"/>
              <a:t>19 kap 12 §</a:t>
            </a:r>
          </a:p>
          <a:p>
            <a:endParaRPr lang="sv-SE" dirty="0"/>
          </a:p>
          <a:p>
            <a:r>
              <a:rPr lang="sv-SE" dirty="0"/>
              <a:t>Den information som påverkar affären måste ges öppet</a:t>
            </a:r>
          </a:p>
          <a:p>
            <a:r>
              <a:rPr lang="sv-SE" dirty="0"/>
              <a:t>Jag får inte använda information/kommunikation för att rikta affären mot en viss leverantör</a:t>
            </a:r>
          </a:p>
          <a:p>
            <a:endParaRPr lang="sv-SE" dirty="0"/>
          </a:p>
          <a:p>
            <a:r>
              <a:rPr lang="sv-SE" dirty="0"/>
              <a:t>Berätta hur ni kommunicerar inför en upphandling!</a:t>
            </a:r>
          </a:p>
        </p:txBody>
      </p:sp>
    </p:spTree>
    <p:extLst>
      <p:ext uri="{BB962C8B-B14F-4D97-AF65-F5344CB8AC3E}">
        <p14:creationId xmlns:p14="http://schemas.microsoft.com/office/powerpoint/2010/main" val="14216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57DCB7-9203-4345-89BE-C49189D3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699" y="2710083"/>
            <a:ext cx="8321675" cy="1604962"/>
          </a:xfrm>
        </p:spPr>
        <p:txBody>
          <a:bodyPr/>
          <a:lstStyle/>
          <a:p>
            <a:r>
              <a:rPr lang="sv-SE" dirty="0"/>
              <a:t>Oavsett juridiken är dock en grundläggande faktor om någon </a:t>
            </a:r>
            <a:r>
              <a:rPr lang="sv-SE" u="sng" dirty="0"/>
              <a:t>tror</a:t>
            </a:r>
            <a:r>
              <a:rPr lang="sv-SE" dirty="0"/>
              <a:t> att jag har en redan utsedd vinnare</a:t>
            </a:r>
          </a:p>
        </p:txBody>
      </p:sp>
    </p:spTree>
    <p:extLst>
      <p:ext uri="{BB962C8B-B14F-4D97-AF65-F5344CB8AC3E}">
        <p14:creationId xmlns:p14="http://schemas.microsoft.com/office/powerpoint/2010/main" val="27014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6DDE80-C447-B94E-B424-E5C409D0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313" y="2825696"/>
            <a:ext cx="8321675" cy="1604962"/>
          </a:xfrm>
        </p:spPr>
        <p:txBody>
          <a:bodyPr/>
          <a:lstStyle/>
          <a:p>
            <a:r>
              <a:rPr lang="sv-SE" dirty="0"/>
              <a:t>Vad krävs för att uppnå en bra affär?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36715EF0-61A2-B94B-B795-94B4A26A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014" y="4956176"/>
            <a:ext cx="4608728" cy="2085756"/>
          </a:xfrm>
        </p:spPr>
        <p:txBody>
          <a:bodyPr/>
          <a:lstStyle/>
          <a:p>
            <a:r>
              <a:rPr lang="sv-SE" i="1" dirty="0"/>
              <a:t>Rätt kvalitet</a:t>
            </a:r>
          </a:p>
          <a:p>
            <a:r>
              <a:rPr lang="sv-SE" i="1" dirty="0"/>
              <a:t>Rätt tid</a:t>
            </a:r>
          </a:p>
          <a:p>
            <a:r>
              <a:rPr lang="sv-SE" i="1" dirty="0"/>
              <a:t>Rätt pris</a:t>
            </a:r>
          </a:p>
          <a:p>
            <a:pPr marL="0" indent="0">
              <a:buNone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9226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2E7C86-1FA3-254E-BA11-E1E59CD1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960" y="2378420"/>
            <a:ext cx="8320603" cy="5293475"/>
          </a:xfrm>
        </p:spPr>
        <p:txBody>
          <a:bodyPr/>
          <a:lstStyle/>
          <a:p>
            <a:r>
              <a:rPr lang="sv-SE" sz="4000" dirty="0"/>
              <a:t>Förtroende</a:t>
            </a:r>
          </a:p>
          <a:p>
            <a:r>
              <a:rPr lang="sv-SE" sz="4000" dirty="0"/>
              <a:t>Förståelse</a:t>
            </a:r>
          </a:p>
          <a:p>
            <a:r>
              <a:rPr lang="sv-SE" sz="4000" dirty="0"/>
              <a:t>Förmåga</a:t>
            </a:r>
          </a:p>
          <a:p>
            <a:endParaRPr lang="sv-SE" sz="4000" dirty="0"/>
          </a:p>
          <a:p>
            <a:pPr marL="0" indent="0">
              <a:buNone/>
            </a:pPr>
            <a:r>
              <a:rPr lang="sv-SE" sz="4000" dirty="0"/>
              <a:t>   Åtagande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F75C62D-7098-431B-A78D-EC174B7F8128}"/>
              </a:ext>
            </a:extLst>
          </p:cNvPr>
          <p:cNvSpPr txBox="1"/>
          <p:nvPr/>
        </p:nvSpPr>
        <p:spPr>
          <a:xfrm rot="5400000">
            <a:off x="4777548" y="5126969"/>
            <a:ext cx="874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106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FACCE4-0BCA-F245-92F7-67298593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skapar förtroende (ur en leverantörs perspektiv)?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272CC4-1748-B442-8A1C-11174B2E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UM vill göra bra affärer</a:t>
            </a:r>
          </a:p>
          <a:p>
            <a:r>
              <a:rPr lang="sv-SE" dirty="0"/>
              <a:t>Få konkurrera med det som spelar roll – och leverantören är bra på</a:t>
            </a:r>
          </a:p>
          <a:p>
            <a:r>
              <a:rPr lang="sv-SE" dirty="0"/>
              <a:t>Rättvis behandling</a:t>
            </a:r>
          </a:p>
          <a:p>
            <a:r>
              <a:rPr lang="sv-SE" dirty="0"/>
              <a:t>Att ha att göra med en människa</a:t>
            </a:r>
          </a:p>
          <a:p>
            <a:r>
              <a:rPr lang="sv-SE" dirty="0"/>
              <a:t>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62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FACCE4-0BCA-F245-92F7-67298593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skapar förtroende (ur en UMs perspektiv)?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272CC4-1748-B442-8A1C-11174B2E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leverantören vill bidra till målet</a:t>
            </a:r>
          </a:p>
          <a:p>
            <a:r>
              <a:rPr lang="sv-SE" dirty="0"/>
              <a:t>Att anbudet speglar leveransen</a:t>
            </a:r>
          </a:p>
          <a:p>
            <a:r>
              <a:rPr lang="sv-SE" dirty="0"/>
              <a:t>Fokus på affären</a:t>
            </a:r>
          </a:p>
          <a:p>
            <a:r>
              <a:rPr lang="sv-SE" dirty="0"/>
              <a:t>Att ha att göra med en människa</a:t>
            </a:r>
          </a:p>
          <a:p>
            <a:r>
              <a:rPr lang="sv-SE" dirty="0"/>
              <a:t>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1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B7106-4E03-9A48-A046-C8E71EEF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945" y="2704170"/>
            <a:ext cx="8321675" cy="1604962"/>
          </a:xfrm>
        </p:spPr>
        <p:txBody>
          <a:bodyPr/>
          <a:lstStyle/>
          <a:p>
            <a:r>
              <a:rPr lang="sv-SE" dirty="0"/>
              <a:t>Prata med leverantören om vad som ger förtroende!</a:t>
            </a:r>
          </a:p>
        </p:txBody>
      </p:sp>
    </p:spTree>
    <p:extLst>
      <p:ext uri="{BB962C8B-B14F-4D97-AF65-F5344CB8AC3E}">
        <p14:creationId xmlns:p14="http://schemas.microsoft.com/office/powerpoint/2010/main" val="119480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A1DD1951-018B-A448-A906-012EBDC9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37" y="1943828"/>
            <a:ext cx="9963808" cy="433077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6D25C9D-7158-D842-9CA7-6CC037676200}"/>
              </a:ext>
            </a:extLst>
          </p:cNvPr>
          <p:cNvSpPr/>
          <p:nvPr/>
        </p:nvSpPr>
        <p:spPr bwMode="auto">
          <a:xfrm>
            <a:off x="9680028" y="1345324"/>
            <a:ext cx="1271751" cy="5297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15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9ABF50-E807-E441-A6C9-A8FEB30C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gör jag då?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E33171-6126-264E-88B0-519A880C4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726157"/>
              </p:ext>
            </p:extLst>
          </p:nvPr>
        </p:nvGraphicFramePr>
        <p:xfrm>
          <a:off x="1784614" y="1923946"/>
          <a:ext cx="7138459" cy="475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749488AC-B51E-4BD9-9437-1CED08348986}"/>
              </a:ext>
            </a:extLst>
          </p:cNvPr>
          <p:cNvSpPr txBox="1"/>
          <p:nvPr/>
        </p:nvSpPr>
        <p:spPr>
          <a:xfrm>
            <a:off x="9286876" y="1462281"/>
            <a:ext cx="88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7C</a:t>
            </a:r>
          </a:p>
        </p:txBody>
      </p:sp>
    </p:spTree>
    <p:extLst>
      <p:ext uri="{BB962C8B-B14F-4D97-AF65-F5344CB8AC3E}">
        <p14:creationId xmlns:p14="http://schemas.microsoft.com/office/powerpoint/2010/main" val="3661024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74E8E4A5-671B-4445-824A-0EC26AF3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77" y="0"/>
            <a:ext cx="6225513" cy="75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BA1BDA-7AD9-2344-B540-ECE70476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732" y="1909059"/>
            <a:ext cx="2597777" cy="718528"/>
          </a:xfrm>
        </p:spPr>
        <p:txBody>
          <a:bodyPr/>
          <a:lstStyle/>
          <a:p>
            <a:pPr marL="0" indent="0">
              <a:buNone/>
            </a:pPr>
            <a:r>
              <a:rPr lang="sv-SE" sz="3600" dirty="0"/>
              <a:t>Information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A7BE0E3-E271-364D-9675-46DC217D5154}"/>
              </a:ext>
            </a:extLst>
          </p:cNvPr>
          <p:cNvSpPr txBox="1">
            <a:spLocks/>
          </p:cNvSpPr>
          <p:nvPr/>
        </p:nvSpPr>
        <p:spPr bwMode="auto">
          <a:xfrm>
            <a:off x="5447890" y="1394052"/>
            <a:ext cx="2597777" cy="7185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marL="388938" indent="-388938" algn="l" defTabSz="1041400" rtl="0" eaLnBrk="1" fontAlgn="base" hangingPunct="1">
              <a:spcBef>
                <a:spcPct val="20000"/>
              </a:spcBef>
              <a:spcAft>
                <a:spcPts val="1000"/>
              </a:spcAft>
              <a:buFont typeface="Times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766" indent="-326655" algn="l" defTabSz="1041400" rtl="0" eaLnBrk="1" fontAlgn="base" hangingPunct="1">
              <a:spcBef>
                <a:spcPct val="20000"/>
              </a:spcBef>
              <a:spcAft>
                <a:spcPts val="800"/>
              </a:spcAft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988" indent="-258763" algn="l" defTabSz="1041400" rtl="0" eaLnBrk="1" fontAlgn="base" hangingPunct="1">
              <a:spcBef>
                <a:spcPct val="20000"/>
              </a:spcBef>
              <a:spcAft>
                <a:spcPts val="60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2817" indent="-285426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Lucida Grande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8688" indent="-258763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6055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38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9421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6103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sv-SE" sz="3600" kern="0" dirty="0"/>
              <a:t>Dialog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5E2AEB4-D6A5-3243-AB26-7506FEFA83B0}"/>
              </a:ext>
            </a:extLst>
          </p:cNvPr>
          <p:cNvSpPr txBox="1">
            <a:spLocks/>
          </p:cNvSpPr>
          <p:nvPr/>
        </p:nvSpPr>
        <p:spPr bwMode="auto">
          <a:xfrm>
            <a:off x="5415346" y="4985895"/>
            <a:ext cx="2597777" cy="7185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marL="388938" indent="-388938" algn="l" defTabSz="1041400" rtl="0" eaLnBrk="1" fontAlgn="base" hangingPunct="1">
              <a:spcBef>
                <a:spcPct val="20000"/>
              </a:spcBef>
              <a:spcAft>
                <a:spcPts val="1000"/>
              </a:spcAft>
              <a:buFont typeface="Times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766" indent="-326655" algn="l" defTabSz="1041400" rtl="0" eaLnBrk="1" fontAlgn="base" hangingPunct="1">
              <a:spcBef>
                <a:spcPct val="20000"/>
              </a:spcBef>
              <a:spcAft>
                <a:spcPts val="800"/>
              </a:spcAft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988" indent="-258763" algn="l" defTabSz="1041400" rtl="0" eaLnBrk="1" fontAlgn="base" hangingPunct="1">
              <a:spcBef>
                <a:spcPct val="20000"/>
              </a:spcBef>
              <a:spcAft>
                <a:spcPts val="60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2817" indent="-285426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Lucida Grande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8688" indent="-258763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6055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38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9421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6103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sv-SE" sz="3600" kern="0" dirty="0"/>
              <a:t>Muntlig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4B7462B-738F-8F4A-9DD6-CD1979282622}"/>
              </a:ext>
            </a:extLst>
          </p:cNvPr>
          <p:cNvSpPr txBox="1">
            <a:spLocks/>
          </p:cNvSpPr>
          <p:nvPr/>
        </p:nvSpPr>
        <p:spPr bwMode="auto">
          <a:xfrm>
            <a:off x="7297712" y="2516253"/>
            <a:ext cx="2597777" cy="7185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marL="388938" indent="-388938" algn="l" defTabSz="1041400" rtl="0" eaLnBrk="1" fontAlgn="base" hangingPunct="1">
              <a:spcBef>
                <a:spcPct val="20000"/>
              </a:spcBef>
              <a:spcAft>
                <a:spcPts val="1000"/>
              </a:spcAft>
              <a:buFont typeface="Times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766" indent="-326655" algn="l" defTabSz="1041400" rtl="0" eaLnBrk="1" fontAlgn="base" hangingPunct="1">
              <a:spcBef>
                <a:spcPct val="20000"/>
              </a:spcBef>
              <a:spcAft>
                <a:spcPts val="800"/>
              </a:spcAft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988" indent="-258763" algn="l" defTabSz="1041400" rtl="0" eaLnBrk="1" fontAlgn="base" hangingPunct="1">
              <a:spcBef>
                <a:spcPct val="20000"/>
              </a:spcBef>
              <a:spcAft>
                <a:spcPts val="60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2817" indent="-285426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Lucida Grande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8688" indent="-258763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6055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38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9421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6103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sv-SE" sz="3600" kern="0" dirty="0"/>
              <a:t>Skriftlig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B13AD13-0CE5-524A-979D-9ED088683241}"/>
              </a:ext>
            </a:extLst>
          </p:cNvPr>
          <p:cNvSpPr txBox="1">
            <a:spLocks/>
          </p:cNvSpPr>
          <p:nvPr/>
        </p:nvSpPr>
        <p:spPr bwMode="auto">
          <a:xfrm>
            <a:off x="7010764" y="3930706"/>
            <a:ext cx="1688319" cy="7185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marL="388938" indent="-388938" algn="l" defTabSz="1041400" rtl="0" eaLnBrk="1" fontAlgn="base" hangingPunct="1">
              <a:spcBef>
                <a:spcPct val="20000"/>
              </a:spcBef>
              <a:spcAft>
                <a:spcPts val="1000"/>
              </a:spcAft>
              <a:buFont typeface="Times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766" indent="-326655" algn="l" defTabSz="1041400" rtl="0" eaLnBrk="1" fontAlgn="base" hangingPunct="1">
              <a:spcBef>
                <a:spcPct val="20000"/>
              </a:spcBef>
              <a:spcAft>
                <a:spcPts val="800"/>
              </a:spcAft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988" indent="-258763" algn="l" defTabSz="1041400" rtl="0" eaLnBrk="1" fontAlgn="base" hangingPunct="1">
              <a:spcBef>
                <a:spcPct val="20000"/>
              </a:spcBef>
              <a:spcAft>
                <a:spcPts val="60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2817" indent="-285426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Lucida Grande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8688" indent="-258763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6055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38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9421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6103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sv-SE" sz="3600" kern="0" dirty="0"/>
              <a:t>Bilder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1515014-3922-0B43-9CF1-D61F3443B815}"/>
              </a:ext>
            </a:extLst>
          </p:cNvPr>
          <p:cNvSpPr txBox="1">
            <a:spLocks/>
          </p:cNvSpPr>
          <p:nvPr/>
        </p:nvSpPr>
        <p:spPr bwMode="auto">
          <a:xfrm>
            <a:off x="2708178" y="5412170"/>
            <a:ext cx="3748661" cy="7185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marL="388938" indent="-388938" algn="l" defTabSz="1041400" rtl="0" eaLnBrk="1" fontAlgn="base" hangingPunct="1">
              <a:spcBef>
                <a:spcPct val="20000"/>
              </a:spcBef>
              <a:spcAft>
                <a:spcPts val="1000"/>
              </a:spcAft>
              <a:buFont typeface="Times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766" indent="-326655" algn="l" defTabSz="1041400" rtl="0" eaLnBrk="1" fontAlgn="base" hangingPunct="1">
              <a:spcBef>
                <a:spcPct val="20000"/>
              </a:spcBef>
              <a:spcAft>
                <a:spcPts val="800"/>
              </a:spcAft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988" indent="-258763" algn="l" defTabSz="1041400" rtl="0" eaLnBrk="1" fontAlgn="base" hangingPunct="1">
              <a:spcBef>
                <a:spcPct val="20000"/>
              </a:spcBef>
              <a:spcAft>
                <a:spcPts val="60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2817" indent="-285426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Lucida Grande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8688" indent="-258763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6055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38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9421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6103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sv-SE" sz="3600" kern="0" dirty="0"/>
              <a:t>På plats/</a:t>
            </a:r>
          </a:p>
          <a:p>
            <a:pPr marL="0" indent="0">
              <a:buFont typeface="Times" charset="0"/>
              <a:buNone/>
            </a:pPr>
            <a:r>
              <a:rPr lang="sv-SE" sz="3600" kern="0" dirty="0"/>
              <a:t>distans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CFCD1D8-D1A6-43AA-89BB-E78E1CB7957C}"/>
              </a:ext>
            </a:extLst>
          </p:cNvPr>
          <p:cNvSpPr txBox="1">
            <a:spLocks/>
          </p:cNvSpPr>
          <p:nvPr/>
        </p:nvSpPr>
        <p:spPr bwMode="auto">
          <a:xfrm>
            <a:off x="1046066" y="4537900"/>
            <a:ext cx="3748661" cy="7185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marL="388938" indent="-388938" algn="l" defTabSz="1041400" rtl="0" eaLnBrk="1" fontAlgn="base" hangingPunct="1">
              <a:spcBef>
                <a:spcPct val="20000"/>
              </a:spcBef>
              <a:spcAft>
                <a:spcPts val="1000"/>
              </a:spcAft>
              <a:buFont typeface="Times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766" indent="-326655" algn="l" defTabSz="1041400" rtl="0" eaLnBrk="1" fontAlgn="base" hangingPunct="1">
              <a:spcBef>
                <a:spcPct val="20000"/>
              </a:spcBef>
              <a:spcAft>
                <a:spcPts val="800"/>
              </a:spcAft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988" indent="-258763" algn="l" defTabSz="1041400" rtl="0" eaLnBrk="1" fontAlgn="base" hangingPunct="1">
              <a:spcBef>
                <a:spcPct val="20000"/>
              </a:spcBef>
              <a:spcAft>
                <a:spcPts val="60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2817" indent="-285426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Lucida Grande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8688" indent="-258763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6055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38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9421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6103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sv-SE" sz="3600" kern="0" dirty="0"/>
              <a:t>Internt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0C5DAB49-AD86-4221-9EE9-B487C52FD98A}"/>
              </a:ext>
            </a:extLst>
          </p:cNvPr>
          <p:cNvSpPr txBox="1">
            <a:spLocks/>
          </p:cNvSpPr>
          <p:nvPr/>
        </p:nvSpPr>
        <p:spPr bwMode="auto">
          <a:xfrm>
            <a:off x="531715" y="3234781"/>
            <a:ext cx="3748661" cy="7185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marL="388938" indent="-388938" algn="l" defTabSz="1041400" rtl="0" eaLnBrk="1" fontAlgn="base" hangingPunct="1">
              <a:spcBef>
                <a:spcPct val="20000"/>
              </a:spcBef>
              <a:spcAft>
                <a:spcPts val="1000"/>
              </a:spcAft>
              <a:buFont typeface="Times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766" indent="-326655" algn="l" defTabSz="1041400" rtl="0" eaLnBrk="1" fontAlgn="base" hangingPunct="1">
              <a:spcBef>
                <a:spcPct val="20000"/>
              </a:spcBef>
              <a:spcAft>
                <a:spcPts val="800"/>
              </a:spcAft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988" indent="-258763" algn="l" defTabSz="1041400" rtl="0" eaLnBrk="1" fontAlgn="base" hangingPunct="1">
              <a:spcBef>
                <a:spcPct val="20000"/>
              </a:spcBef>
              <a:spcAft>
                <a:spcPts val="60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2817" indent="-285426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Lucida Grande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8688" indent="-258763" algn="l" defTabSz="1041400" rtl="0" eaLnBrk="1" fontAlgn="base" hangingPunct="1">
              <a:spcBef>
                <a:spcPct val="20000"/>
              </a:spcBef>
              <a:spcAft>
                <a:spcPts val="500"/>
              </a:spcAft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6055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38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9421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6103" indent="-260055" algn="l" defTabSz="1041808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sv-SE" sz="3600" kern="0" dirty="0"/>
              <a:t>Externt</a:t>
            </a:r>
          </a:p>
        </p:txBody>
      </p:sp>
    </p:spTree>
    <p:extLst>
      <p:ext uri="{BB962C8B-B14F-4D97-AF65-F5344CB8AC3E}">
        <p14:creationId xmlns:p14="http://schemas.microsoft.com/office/powerpoint/2010/main" val="24444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DEE09F-B233-454B-BD83-EAB6BD0B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051" y="2336475"/>
            <a:ext cx="8320603" cy="2851800"/>
          </a:xfrm>
        </p:spPr>
        <p:txBody>
          <a:bodyPr/>
          <a:lstStyle/>
          <a:p>
            <a:r>
              <a:rPr lang="sv-SE" dirty="0"/>
              <a:t>Nyfikenhet</a:t>
            </a:r>
          </a:p>
          <a:p>
            <a:r>
              <a:rPr lang="sv-SE" dirty="0"/>
              <a:t>Akta dig för reptilhjärnan och/eller ”rättvisetänk”</a:t>
            </a:r>
          </a:p>
          <a:p>
            <a:r>
              <a:rPr lang="sv-SE" dirty="0"/>
              <a:t>Bjud på dig själv och på det du vill uppnå</a:t>
            </a:r>
          </a:p>
          <a:p>
            <a:r>
              <a:rPr lang="sv-SE" dirty="0"/>
              <a:t>Kommunicera med rätt personer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B0B8C97-5530-40AC-B511-1E9F9F97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5" y="303213"/>
            <a:ext cx="8321675" cy="1604962"/>
          </a:xfrm>
        </p:spPr>
        <p:txBody>
          <a:bodyPr/>
          <a:lstStyle/>
          <a:p>
            <a:r>
              <a:rPr lang="sv-SE" dirty="0"/>
              <a:t>Hur gör jag då?</a:t>
            </a:r>
          </a:p>
        </p:txBody>
      </p:sp>
    </p:spTree>
    <p:extLst>
      <p:ext uri="{BB962C8B-B14F-4D97-AF65-F5344CB8AC3E}">
        <p14:creationId xmlns:p14="http://schemas.microsoft.com/office/powerpoint/2010/main" val="2807166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DEE09F-B233-454B-BD83-EAB6BD0B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201" y="910575"/>
            <a:ext cx="8320603" cy="5293475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Förklara vad du menar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1CDBF4-489C-B349-BE05-FBC83548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8" y="3170743"/>
            <a:ext cx="3181357" cy="223169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8284DD-DA0F-6543-9CBE-99FB97524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231" y="3198006"/>
            <a:ext cx="2044258" cy="242135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4B7B1EC-FA84-9D4E-9EF3-574D42334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019" y="3130891"/>
            <a:ext cx="3040047" cy="201930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D76C14E-7ADD-B642-9F30-554EE603B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759" y="5834935"/>
            <a:ext cx="2346283" cy="15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3B7C43-C708-5A4A-959F-396742023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”Vi vill uppnå det här – vad tänker ni om det?”</a:t>
            </a:r>
          </a:p>
          <a:p>
            <a:r>
              <a:rPr lang="sv-SE" dirty="0"/>
              <a:t>”Jag har den här förväntningen – är det realistiskt?”</a:t>
            </a:r>
          </a:p>
          <a:p>
            <a:r>
              <a:rPr lang="sv-SE" dirty="0"/>
              <a:t>”Hur kommer ni att arbeta för att mina förväntningar ska infrias?”</a:t>
            </a:r>
          </a:p>
          <a:p>
            <a:r>
              <a:rPr lang="sv-SE" dirty="0"/>
              <a:t>Vi kommer att följa upp avtalet på följande sätt… - vad är er syn på det?</a:t>
            </a:r>
          </a:p>
          <a:p>
            <a:endParaRPr lang="sv-SE" dirty="0"/>
          </a:p>
          <a:p>
            <a:r>
              <a:rPr lang="sv-SE" dirty="0"/>
              <a:t>Var konkret – kräv konkretisering!</a:t>
            </a: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CCA6C66-8724-4BBD-A06D-04F88431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5" y="303213"/>
            <a:ext cx="8321675" cy="1604962"/>
          </a:xfrm>
        </p:spPr>
        <p:txBody>
          <a:bodyPr/>
          <a:lstStyle/>
          <a:p>
            <a:r>
              <a:rPr lang="sv-SE" dirty="0"/>
              <a:t>Ställ frågor!</a:t>
            </a:r>
          </a:p>
        </p:txBody>
      </p:sp>
    </p:spTree>
    <p:extLst>
      <p:ext uri="{BB962C8B-B14F-4D97-AF65-F5344CB8AC3E}">
        <p14:creationId xmlns:p14="http://schemas.microsoft.com/office/powerpoint/2010/main" val="23300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93D9A-AE0F-8142-82F7-DA1658A7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tar vi med oss?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179B2E-1790-E34D-BA4F-A6E9E6161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Förstå hur andra ser på dig – och bestäm dig för hur du vill bli sedd</a:t>
            </a:r>
          </a:p>
          <a:p>
            <a:r>
              <a:rPr lang="sv-SE" dirty="0"/>
              <a:t>Förtroende och förståelse skapar åtagande</a:t>
            </a:r>
          </a:p>
          <a:p>
            <a:r>
              <a:rPr lang="sv-SE" dirty="0"/>
              <a:t>Röd tråd</a:t>
            </a:r>
          </a:p>
          <a:p>
            <a:r>
              <a:rPr lang="sv-SE" dirty="0"/>
              <a:t>Kommunicera på det sättet du är bekväm med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520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CB4D13-CDF4-4FD0-AE98-4F295C89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006" y="2157413"/>
            <a:ext cx="8321675" cy="1604962"/>
          </a:xfrm>
        </p:spPr>
        <p:txBody>
          <a:bodyPr/>
          <a:lstStyle/>
          <a:p>
            <a:pPr algn="ctr"/>
            <a:r>
              <a:rPr lang="sv-SE" dirty="0"/>
              <a:t>Tack!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38DD7F-4A11-483C-B518-373AA9897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078" y="4795133"/>
            <a:ext cx="8320603" cy="1434217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>
                <a:hlinkClick r:id="rId2"/>
              </a:rPr>
              <a:t>bjorn.bergstrom@ramberglaw.se</a:t>
            </a:r>
            <a:endParaRPr lang="sv-SE" dirty="0"/>
          </a:p>
          <a:p>
            <a:pPr marL="0" indent="0" algn="ctr">
              <a:buNone/>
            </a:pPr>
            <a:r>
              <a:rPr lang="sv-SE" dirty="0"/>
              <a:t>070-508 47 68</a:t>
            </a:r>
          </a:p>
        </p:txBody>
      </p:sp>
    </p:spTree>
    <p:extLst>
      <p:ext uri="{BB962C8B-B14F-4D97-AF65-F5344CB8AC3E}">
        <p14:creationId xmlns:p14="http://schemas.microsoft.com/office/powerpoint/2010/main" val="314159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BA7F70D5-AE9C-4F38-B9A5-68ABCF20564A}"/>
                  </a:ext>
                </a:extLst>
              </p14:cNvPr>
              <p14:cNvContentPartPr/>
              <p14:nvPr/>
            </p14:nvContentPartPr>
            <p14:xfrm>
              <a:off x="150608" y="2799045"/>
              <a:ext cx="9850889" cy="104508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BA7F70D5-AE9C-4F38-B9A5-68ABCF2056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968" y="2790405"/>
                <a:ext cx="9868529" cy="10627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8E36A9E-0BDA-3341-8D96-926F660B8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01178" y="3085058"/>
            <a:ext cx="994354" cy="994354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1250D2B-7431-7D46-9EDA-16741C8F3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915" y="3491417"/>
            <a:ext cx="2692400" cy="4953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83770F3-FD9B-E84D-91CC-84FBC501E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27" y="2795971"/>
            <a:ext cx="1081426" cy="121405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1DDE457-DD54-3F4C-9351-1A8A9AC38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391" y="2568520"/>
            <a:ext cx="1092419" cy="10924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28CA5DD-3151-064F-84A0-62C77D836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1580" y="2211771"/>
            <a:ext cx="825500" cy="11684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F84CF8-9AC0-B240-8EE9-AF282CD69A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055" y="5970203"/>
            <a:ext cx="2235200" cy="9017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605EC29-66DA-8C48-AAB9-62C3297A6B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9215" y="3492204"/>
            <a:ext cx="1768978" cy="78621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6595D43-038A-5943-BBD5-0AE51C342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6653" y="4973253"/>
            <a:ext cx="1397000" cy="14478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B720AAE-5BAD-E44F-B908-6029D41D3354}"/>
              </a:ext>
            </a:extLst>
          </p:cNvPr>
          <p:cNvSpPr txBox="1"/>
          <p:nvPr/>
        </p:nvSpPr>
        <p:spPr>
          <a:xfrm>
            <a:off x="76185" y="2239767"/>
            <a:ext cx="130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2001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D1C2BF1-802C-694E-B662-A612F4C9341B}"/>
              </a:ext>
            </a:extLst>
          </p:cNvPr>
          <p:cNvSpPr txBox="1"/>
          <p:nvPr/>
        </p:nvSpPr>
        <p:spPr>
          <a:xfrm>
            <a:off x="9731580" y="1298036"/>
            <a:ext cx="130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2022</a:t>
            </a:r>
          </a:p>
        </p:txBody>
      </p:sp>
      <p:pic>
        <p:nvPicPr>
          <p:cNvPr id="2050" name="Picture 2" descr="Tio principer för en framgångsrik upphandling (häftad)">
            <a:extLst>
              <a:ext uri="{FF2B5EF4-FFF2-40B4-BE49-F238E27FC236}">
                <a16:creationId xmlns:a16="http://schemas.microsoft.com/office/drawing/2014/main" id="{8F69589E-56BC-4865-9E7B-D79C94365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35" y="44410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C848-32BE-554C-B89C-B65C0320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006" y="2282936"/>
            <a:ext cx="8321675" cy="1604962"/>
          </a:xfrm>
        </p:spPr>
        <p:txBody>
          <a:bodyPr/>
          <a:lstStyle/>
          <a:p>
            <a:pPr algn="ctr"/>
            <a:r>
              <a:rPr lang="sv-SE" sz="5400" dirty="0"/>
              <a:t>55 – 38 - 7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2C2AC30C-3F8C-5240-A11C-5D40EA9BA278}"/>
              </a:ext>
            </a:extLst>
          </p:cNvPr>
          <p:cNvSpPr txBox="1">
            <a:spLocks/>
          </p:cNvSpPr>
          <p:nvPr/>
        </p:nvSpPr>
        <p:spPr bwMode="auto">
          <a:xfrm>
            <a:off x="1313875" y="4670263"/>
            <a:ext cx="8321675" cy="1604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9" tIns="52085" rIns="104169" bIns="52085" numCol="1" anchor="ctr" anchorCtr="0" compatLnSpc="1">
            <a:prstTxWarp prst="textNoShape">
              <a:avLst/>
            </a:prstTxWarp>
          </a:bodyPr>
          <a:lstStyle>
            <a:lvl1pPr algn="l" defTabSz="10414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414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defTabSz="10414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defTabSz="10414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defTabSz="10414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6683" algn="l" defTabSz="1041808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3365" algn="l" defTabSz="1041808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0049" algn="l" defTabSz="1041808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6731" algn="l" defTabSz="1041808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sv-SE" sz="5400" i="1" kern="0" dirty="0"/>
              <a:t>Albert </a:t>
            </a:r>
            <a:r>
              <a:rPr lang="sv-SE" sz="5400" i="1" kern="0" dirty="0" err="1"/>
              <a:t>Mehrabian</a:t>
            </a:r>
            <a:endParaRPr lang="sv-SE" sz="5400" i="1" kern="0" dirty="0"/>
          </a:p>
        </p:txBody>
      </p:sp>
    </p:spTree>
    <p:extLst>
      <p:ext uri="{BB962C8B-B14F-4D97-AF65-F5344CB8AC3E}">
        <p14:creationId xmlns:p14="http://schemas.microsoft.com/office/powerpoint/2010/main" val="29441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2E164B7-97E9-854E-888B-C1C0EDDE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1953"/>
            <a:ext cx="10707688" cy="37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1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6A20206-4731-344D-A1EE-FBD34D59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4" y="428625"/>
            <a:ext cx="9753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9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CA892D-B54C-464B-AD38-F040827C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Avkodning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B739A3-03F7-A54B-87D7-490C5139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Vem sänder?</a:t>
            </a:r>
          </a:p>
          <a:p>
            <a:r>
              <a:rPr lang="sv-SE" dirty="0"/>
              <a:t>Hur sänds det?</a:t>
            </a:r>
          </a:p>
          <a:p>
            <a:r>
              <a:rPr lang="sv-SE" dirty="0"/>
              <a:t>Min syn på avsändaren</a:t>
            </a:r>
          </a:p>
          <a:p>
            <a:pPr lvl="1"/>
            <a:r>
              <a:rPr lang="sv-SE" dirty="0"/>
              <a:t>Person</a:t>
            </a:r>
          </a:p>
          <a:p>
            <a:pPr lvl="1"/>
            <a:r>
              <a:rPr lang="sv-SE" dirty="0"/>
              <a:t>Organisation</a:t>
            </a:r>
          </a:p>
          <a:p>
            <a:r>
              <a:rPr lang="sv-SE" dirty="0"/>
              <a:t>Erfarenheter - fördomar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792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FA4EB66F-0EE9-5C41-A34F-B96F1AD345F9}"/>
                  </a:ext>
                </a:extLst>
              </p14:cNvPr>
              <p14:cNvContentPartPr/>
              <p14:nvPr/>
            </p14:nvContentPartPr>
            <p14:xfrm>
              <a:off x="3099542" y="1132523"/>
              <a:ext cx="360" cy="36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FA4EB66F-0EE9-5C41-A34F-B96F1AD345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3902" y="916523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66A3DCFD-991C-E848-93F3-99E468442BFF}"/>
                  </a:ext>
                </a:extLst>
              </p14:cNvPr>
              <p14:cNvContentPartPr/>
              <p14:nvPr/>
            </p14:nvContentPartPr>
            <p14:xfrm>
              <a:off x="667452" y="3434055"/>
              <a:ext cx="9689400" cy="656640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66A3DCFD-991C-E848-93F3-99E468442B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572" y="3377175"/>
                <a:ext cx="980316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076622"/>
      </p:ext>
    </p:extLst>
  </p:cSld>
  <p:clrMapOvr>
    <a:masterClrMapping/>
  </p:clrMapOvr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berg_mall" id="{72D89DB3-4D99-4DBD-8DC7-2C5D3C37A9C3}" vid="{9F68E5DA-5477-4429-ACC7-18E1C88224E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502</Words>
  <Application>Microsoft Office PowerPoint</Application>
  <PresentationFormat>Anpassad</PresentationFormat>
  <Paragraphs>124</Paragraphs>
  <Slides>34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8" baseType="lpstr">
      <vt:lpstr>Arial</vt:lpstr>
      <vt:lpstr>Lucida Grande</vt:lpstr>
      <vt:lpstr>Times</vt:lpstr>
      <vt:lpstr>Tom presentation</vt:lpstr>
      <vt:lpstr>Kommunikation för bättre affärer  SOI årskonferens, Luleå 2022</vt:lpstr>
      <vt:lpstr>Vad är kommunikation?</vt:lpstr>
      <vt:lpstr>PowerPoint-presentation</vt:lpstr>
      <vt:lpstr>PowerPoint-presentation</vt:lpstr>
      <vt:lpstr>55 – 38 - 7</vt:lpstr>
      <vt:lpstr>PowerPoint-presentation</vt:lpstr>
      <vt:lpstr>PowerPoint-presentation</vt:lpstr>
      <vt:lpstr>Avkodning</vt:lpstr>
      <vt:lpstr>PowerPoint-presentation</vt:lpstr>
      <vt:lpstr>Nu till kontexten</vt:lpstr>
      <vt:lpstr>En bra affär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Vad är konsekvensen av att bygga sitt varumärke?</vt:lpstr>
      <vt:lpstr>Innan vi går vidare – juridiken då?</vt:lpstr>
      <vt:lpstr>PowerPoint-presentation</vt:lpstr>
      <vt:lpstr>Oavsett juridiken är dock en grundläggande faktor om någon tror att jag har en redan utsedd vinnare</vt:lpstr>
      <vt:lpstr>Vad krävs för att uppnå en bra affär?</vt:lpstr>
      <vt:lpstr>PowerPoint-presentation</vt:lpstr>
      <vt:lpstr>Vad skapar förtroende (ur en leverantörs perspektiv)?</vt:lpstr>
      <vt:lpstr>Vad skapar förtroende (ur en UMs perspektiv)?</vt:lpstr>
      <vt:lpstr>Prata med leverantören om vad som ger förtroende!</vt:lpstr>
      <vt:lpstr>PowerPoint-presentation</vt:lpstr>
      <vt:lpstr>Hur gör jag då?</vt:lpstr>
      <vt:lpstr>PowerPoint-presentation</vt:lpstr>
      <vt:lpstr>Hur gör jag då?</vt:lpstr>
      <vt:lpstr>PowerPoint-presentation</vt:lpstr>
      <vt:lpstr>Ställ frågor!</vt:lpstr>
      <vt:lpstr>Vad tar vi med oss?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Framgångsrika affärer med koll på juridiken</dc:title>
  <dc:creator/>
  <cp:lastModifiedBy/>
  <cp:revision>11</cp:revision>
  <dcterms:created xsi:type="dcterms:W3CDTF">2016-11-16T13:12:34Z</dcterms:created>
  <dcterms:modified xsi:type="dcterms:W3CDTF">2022-03-28T15:44:28Z</dcterms:modified>
</cp:coreProperties>
</file>